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79"/>
  </p:notesMasterIdLst>
  <p:sldIdLst>
    <p:sldId id="256" r:id="rId2"/>
    <p:sldId id="258" r:id="rId3"/>
    <p:sldId id="259" r:id="rId4"/>
    <p:sldId id="266" r:id="rId5"/>
    <p:sldId id="369" r:id="rId6"/>
    <p:sldId id="370" r:id="rId7"/>
    <p:sldId id="371" r:id="rId8"/>
    <p:sldId id="373" r:id="rId9"/>
    <p:sldId id="374" r:id="rId10"/>
    <p:sldId id="375" r:id="rId11"/>
    <p:sldId id="376" r:id="rId12"/>
    <p:sldId id="377" r:id="rId13"/>
    <p:sldId id="378" r:id="rId14"/>
    <p:sldId id="379" r:id="rId15"/>
    <p:sldId id="380" r:id="rId16"/>
    <p:sldId id="381" r:id="rId17"/>
    <p:sldId id="382" r:id="rId18"/>
    <p:sldId id="383" r:id="rId19"/>
    <p:sldId id="386" r:id="rId20"/>
    <p:sldId id="384" r:id="rId21"/>
    <p:sldId id="385" r:id="rId22"/>
    <p:sldId id="387" r:id="rId23"/>
    <p:sldId id="388" r:id="rId24"/>
    <p:sldId id="390" r:id="rId25"/>
    <p:sldId id="389" r:id="rId26"/>
    <p:sldId id="391" r:id="rId27"/>
    <p:sldId id="392" r:id="rId28"/>
    <p:sldId id="396" r:id="rId29"/>
    <p:sldId id="394" r:id="rId30"/>
    <p:sldId id="395" r:id="rId31"/>
    <p:sldId id="393" r:id="rId32"/>
    <p:sldId id="397" r:id="rId33"/>
    <p:sldId id="398" r:id="rId34"/>
    <p:sldId id="404" r:id="rId35"/>
    <p:sldId id="405" r:id="rId36"/>
    <p:sldId id="399" r:id="rId37"/>
    <p:sldId id="345" r:id="rId38"/>
    <p:sldId id="400" r:id="rId39"/>
    <p:sldId id="401" r:id="rId40"/>
    <p:sldId id="332" r:id="rId41"/>
    <p:sldId id="406" r:id="rId42"/>
    <p:sldId id="407" r:id="rId43"/>
    <p:sldId id="408" r:id="rId44"/>
    <p:sldId id="409" r:id="rId45"/>
    <p:sldId id="410" r:id="rId46"/>
    <p:sldId id="411" r:id="rId47"/>
    <p:sldId id="412" r:id="rId48"/>
    <p:sldId id="413" r:id="rId49"/>
    <p:sldId id="347" r:id="rId50"/>
    <p:sldId id="349" r:id="rId51"/>
    <p:sldId id="351" r:id="rId52"/>
    <p:sldId id="352" r:id="rId53"/>
    <p:sldId id="355" r:id="rId54"/>
    <p:sldId id="356" r:id="rId55"/>
    <p:sldId id="357" r:id="rId56"/>
    <p:sldId id="358" r:id="rId57"/>
    <p:sldId id="359" r:id="rId58"/>
    <p:sldId id="361" r:id="rId59"/>
    <p:sldId id="360" r:id="rId60"/>
    <p:sldId id="362" r:id="rId61"/>
    <p:sldId id="415" r:id="rId62"/>
    <p:sldId id="416" r:id="rId63"/>
    <p:sldId id="417" r:id="rId64"/>
    <p:sldId id="418" r:id="rId65"/>
    <p:sldId id="419" r:id="rId66"/>
    <p:sldId id="420" r:id="rId67"/>
    <p:sldId id="421" r:id="rId68"/>
    <p:sldId id="422" r:id="rId69"/>
    <p:sldId id="423" r:id="rId70"/>
    <p:sldId id="424" r:id="rId71"/>
    <p:sldId id="425" r:id="rId72"/>
    <p:sldId id="426" r:id="rId73"/>
    <p:sldId id="427" r:id="rId74"/>
    <p:sldId id="428" r:id="rId75"/>
    <p:sldId id="363" r:id="rId76"/>
    <p:sldId id="414" r:id="rId77"/>
    <p:sldId id="267" r:id="rId78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80"/>
      <p:bold r:id="rId81"/>
      <p:italic r:id="rId82"/>
      <p:boldItalic r:id="rId83"/>
    </p:embeddedFont>
    <p:embeddedFont>
      <p:font typeface="Gloria Hallelujah" panose="020B0604020202020204" charset="0"/>
      <p:regular r:id="rId84"/>
    </p:embeddedFont>
    <p:embeddedFont>
      <p:font typeface="Josefin Slab Thin" pitchFamily="2" charset="0"/>
      <p:regular r:id="rId85"/>
      <p:italic r:id="rId86"/>
    </p:embeddedFont>
    <p:embeddedFont>
      <p:font typeface="Lato" panose="020F0502020204030203" pitchFamily="34" charset="0"/>
      <p:regular r:id="rId87"/>
      <p:bold r:id="rId88"/>
      <p:italic r:id="rId89"/>
      <p:boldItalic r:id="rId90"/>
    </p:embeddedFont>
    <p:embeddedFont>
      <p:font typeface="Nunito" pitchFamily="2" charset="0"/>
      <p:regular r:id="rId91"/>
      <p:bold r:id="rId92"/>
      <p:italic r:id="rId93"/>
      <p:boldItalic r:id="rId94"/>
    </p:embeddedFont>
    <p:embeddedFont>
      <p:font typeface="Roboto" panose="02000000000000000000" pitchFamily="2" charset="0"/>
      <p:regular r:id="rId95"/>
      <p:bold r:id="rId96"/>
      <p:italic r:id="rId97"/>
      <p:boldItalic r:id="rId98"/>
    </p:embeddedFont>
    <p:embeddedFont>
      <p:font typeface="Source Sans Pro" panose="020B0503030403020204" pitchFamily="34" charset="0"/>
      <p:regular r:id="rId99"/>
      <p:bold r:id="rId100"/>
      <p:italic r:id="rId101"/>
      <p:boldItalic r:id="rId102"/>
    </p:embeddedFont>
    <p:embeddedFont>
      <p:font typeface="Source Sans Pro SemiBold" panose="020B0603030403020204" pitchFamily="34" charset="0"/>
      <p:bold r:id="rId103"/>
      <p:boldItalic r:id="rId10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3548143-E0C3-4572-AAE1-0C2204FD9395}">
  <a:tblStyle styleId="{73548143-E0C3-4572-AAE1-0C2204FD93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77" autoAdjust="0"/>
    <p:restoredTop sz="94249" autoAdjust="0"/>
  </p:normalViewPr>
  <p:slideViewPr>
    <p:cSldViewPr snapToGrid="0">
      <p:cViewPr varScale="1">
        <p:scale>
          <a:sx n="95" d="100"/>
          <a:sy n="95" d="100"/>
        </p:scale>
        <p:origin x="70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5.fntdata"/><Relationship Id="rId89" Type="http://schemas.openxmlformats.org/officeDocument/2006/relationships/font" Target="fonts/font10.fntdata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102" Type="http://schemas.openxmlformats.org/officeDocument/2006/relationships/font" Target="fonts/font23.fntdata"/><Relationship Id="rId5" Type="http://schemas.openxmlformats.org/officeDocument/2006/relationships/slide" Target="slides/slide4.xml"/><Relationship Id="rId90" Type="http://schemas.openxmlformats.org/officeDocument/2006/relationships/font" Target="fonts/font11.fntdata"/><Relationship Id="rId95" Type="http://schemas.openxmlformats.org/officeDocument/2006/relationships/font" Target="fonts/font16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24.fntdata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4.fntdata"/><Relationship Id="rId88" Type="http://schemas.openxmlformats.org/officeDocument/2006/relationships/font" Target="fonts/font9.fntdata"/><Relationship Id="rId91" Type="http://schemas.openxmlformats.org/officeDocument/2006/relationships/font" Target="fonts/font12.fntdata"/><Relationship Id="rId96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2.fntdata"/><Relationship Id="rId86" Type="http://schemas.openxmlformats.org/officeDocument/2006/relationships/font" Target="fonts/font7.fntdata"/><Relationship Id="rId94" Type="http://schemas.openxmlformats.org/officeDocument/2006/relationships/font" Target="fonts/font15.fntdata"/><Relationship Id="rId99" Type="http://schemas.openxmlformats.org/officeDocument/2006/relationships/font" Target="fonts/font20.fntdata"/><Relationship Id="rId101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8.fntdata"/><Relationship Id="rId104" Type="http://schemas.openxmlformats.org/officeDocument/2006/relationships/font" Target="fonts/font2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8.fntdata"/><Relationship Id="rId61" Type="http://schemas.openxmlformats.org/officeDocument/2006/relationships/slide" Target="slides/slide60.xml"/><Relationship Id="rId82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21.fntdata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4.fntdata"/><Relationship Id="rId98" Type="http://schemas.openxmlformats.org/officeDocument/2006/relationships/font" Target="fonts/font19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52d32caf4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52d32caf41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e48c1861f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e48c1861f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e48c1861f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e48c1861f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48c1861f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48c1861f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746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e48c1861f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e48c1861f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6747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52d32caf41_0_1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52d32caf41_0_1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797875" y="652375"/>
            <a:ext cx="5688401" cy="3992938"/>
          </a:xfrm>
          <a:custGeom>
            <a:avLst/>
            <a:gdLst/>
            <a:ahLst/>
            <a:cxnLst/>
            <a:rect l="l" t="t" r="r" b="b"/>
            <a:pathLst>
              <a:path w="13796" h="14030" extrusionOk="0">
                <a:moveTo>
                  <a:pt x="11018" y="1"/>
                </a:moveTo>
                <a:lnTo>
                  <a:pt x="0" y="3021"/>
                </a:lnTo>
                <a:lnTo>
                  <a:pt x="2769" y="14030"/>
                </a:lnTo>
                <a:cubicBezTo>
                  <a:pt x="5639" y="13612"/>
                  <a:pt x="8500" y="13135"/>
                  <a:pt x="11353" y="12608"/>
                </a:cubicBezTo>
                <a:cubicBezTo>
                  <a:pt x="11294" y="11771"/>
                  <a:pt x="11244" y="10935"/>
                  <a:pt x="11202" y="10098"/>
                </a:cubicBezTo>
                <a:cubicBezTo>
                  <a:pt x="12064" y="9789"/>
                  <a:pt x="12925" y="9504"/>
                  <a:pt x="13795" y="9245"/>
                </a:cubicBezTo>
                <a:cubicBezTo>
                  <a:pt x="12917" y="9128"/>
                  <a:pt x="12039" y="9036"/>
                  <a:pt x="11152" y="8985"/>
                </a:cubicBezTo>
                <a:cubicBezTo>
                  <a:pt x="11018" y="5999"/>
                  <a:pt x="10976" y="3004"/>
                  <a:pt x="1101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2243661" y="709114"/>
            <a:ext cx="5467809" cy="3684842"/>
          </a:xfrm>
          <a:custGeom>
            <a:avLst/>
            <a:gdLst/>
            <a:ahLst/>
            <a:cxnLst/>
            <a:rect l="l" t="t" r="r" b="b"/>
            <a:pathLst>
              <a:path w="13261" h="13189" extrusionOk="0">
                <a:moveTo>
                  <a:pt x="11288" y="337"/>
                </a:moveTo>
                <a:cubicBezTo>
                  <a:pt x="10886" y="3230"/>
                  <a:pt x="10563" y="6138"/>
                  <a:pt x="10326" y="9047"/>
                </a:cubicBezTo>
                <a:lnTo>
                  <a:pt x="10326" y="9047"/>
                </a:lnTo>
                <a:cubicBezTo>
                  <a:pt x="10302" y="9119"/>
                  <a:pt x="10324" y="9201"/>
                  <a:pt x="10411" y="9227"/>
                </a:cubicBezTo>
                <a:lnTo>
                  <a:pt x="10411" y="9227"/>
                </a:lnTo>
                <a:cubicBezTo>
                  <a:pt x="10424" y="9231"/>
                  <a:pt x="10437" y="9234"/>
                  <a:pt x="10451" y="9235"/>
                </a:cubicBezTo>
                <a:lnTo>
                  <a:pt x="10451" y="9235"/>
                </a:lnTo>
                <a:cubicBezTo>
                  <a:pt x="11077" y="9356"/>
                  <a:pt x="11699" y="9489"/>
                  <a:pt x="12316" y="9639"/>
                </a:cubicBezTo>
                <a:lnTo>
                  <a:pt x="12316" y="9639"/>
                </a:lnTo>
                <a:cubicBezTo>
                  <a:pt x="11658" y="9760"/>
                  <a:pt x="11003" y="9893"/>
                  <a:pt x="10349" y="10035"/>
                </a:cubicBezTo>
                <a:cubicBezTo>
                  <a:pt x="10282" y="10060"/>
                  <a:pt x="10232" y="10118"/>
                  <a:pt x="10232" y="10194"/>
                </a:cubicBezTo>
                <a:cubicBezTo>
                  <a:pt x="10177" y="10980"/>
                  <a:pt x="10122" y="11767"/>
                  <a:pt x="10073" y="12553"/>
                </a:cubicBezTo>
                <a:lnTo>
                  <a:pt x="10073" y="12553"/>
                </a:lnTo>
                <a:cubicBezTo>
                  <a:pt x="7267" y="12713"/>
                  <a:pt x="4468" y="12818"/>
                  <a:pt x="1662" y="12876"/>
                </a:cubicBezTo>
                <a:lnTo>
                  <a:pt x="1662" y="12876"/>
                </a:lnTo>
                <a:cubicBezTo>
                  <a:pt x="1214" y="9210"/>
                  <a:pt x="774" y="5551"/>
                  <a:pt x="334" y="1893"/>
                </a:cubicBezTo>
                <a:lnTo>
                  <a:pt x="334" y="1893"/>
                </a:lnTo>
                <a:lnTo>
                  <a:pt x="11288" y="337"/>
                </a:lnTo>
                <a:close/>
                <a:moveTo>
                  <a:pt x="11464" y="0"/>
                </a:moveTo>
                <a:cubicBezTo>
                  <a:pt x="11452" y="0"/>
                  <a:pt x="11440" y="1"/>
                  <a:pt x="11428" y="4"/>
                </a:cubicBezTo>
                <a:lnTo>
                  <a:pt x="117" y="1610"/>
                </a:lnTo>
                <a:cubicBezTo>
                  <a:pt x="50" y="1627"/>
                  <a:pt x="0" y="1686"/>
                  <a:pt x="9" y="1761"/>
                </a:cubicBezTo>
                <a:cubicBezTo>
                  <a:pt x="460" y="5517"/>
                  <a:pt x="912" y="9273"/>
                  <a:pt x="1364" y="13038"/>
                </a:cubicBezTo>
                <a:cubicBezTo>
                  <a:pt x="1364" y="13122"/>
                  <a:pt x="1439" y="13189"/>
                  <a:pt x="1523" y="13189"/>
                </a:cubicBezTo>
                <a:cubicBezTo>
                  <a:pt x="4426" y="13130"/>
                  <a:pt x="7320" y="13021"/>
                  <a:pt x="10223" y="12854"/>
                </a:cubicBezTo>
                <a:cubicBezTo>
                  <a:pt x="10307" y="12854"/>
                  <a:pt x="10374" y="12787"/>
                  <a:pt x="10374" y="12703"/>
                </a:cubicBezTo>
                <a:cubicBezTo>
                  <a:pt x="10421" y="11909"/>
                  <a:pt x="10477" y="11116"/>
                  <a:pt x="10532" y="10322"/>
                </a:cubicBezTo>
                <a:lnTo>
                  <a:pt x="10532" y="10322"/>
                </a:lnTo>
                <a:cubicBezTo>
                  <a:pt x="11386" y="10130"/>
                  <a:pt x="12240" y="9962"/>
                  <a:pt x="13101" y="9817"/>
                </a:cubicBezTo>
                <a:cubicBezTo>
                  <a:pt x="13260" y="9792"/>
                  <a:pt x="13243" y="9549"/>
                  <a:pt x="13101" y="9516"/>
                </a:cubicBezTo>
                <a:cubicBezTo>
                  <a:pt x="12290" y="9301"/>
                  <a:pt x="11471" y="9117"/>
                  <a:pt x="10645" y="8955"/>
                </a:cubicBezTo>
                <a:lnTo>
                  <a:pt x="10645" y="8955"/>
                </a:lnTo>
                <a:cubicBezTo>
                  <a:pt x="10894" y="6022"/>
                  <a:pt x="11217" y="3105"/>
                  <a:pt x="11629" y="197"/>
                </a:cubicBezTo>
                <a:cubicBezTo>
                  <a:pt x="11651" y="92"/>
                  <a:pt x="11566" y="0"/>
                  <a:pt x="114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 flipH="1">
            <a:off x="3326150" y="3427650"/>
            <a:ext cx="2496300" cy="6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135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 rot="-5400000">
            <a:off x="51826" y="196600"/>
            <a:ext cx="1888761" cy="1762891"/>
            <a:chOff x="7280351" y="0"/>
            <a:chExt cx="1888761" cy="1762891"/>
          </a:xfrm>
        </p:grpSpPr>
        <p:sp>
          <p:nvSpPr>
            <p:cNvPr id="13" name="Google Shape;13;p2"/>
            <p:cNvSpPr/>
            <p:nvPr/>
          </p:nvSpPr>
          <p:spPr>
            <a:xfrm>
              <a:off x="7712693" y="55876"/>
              <a:ext cx="264710" cy="134652"/>
            </a:xfrm>
            <a:custGeom>
              <a:avLst/>
              <a:gdLst/>
              <a:ahLst/>
              <a:cxnLst/>
              <a:rect l="l" t="t" r="r" b="b"/>
              <a:pathLst>
                <a:path w="3861" h="1964" extrusionOk="0">
                  <a:moveTo>
                    <a:pt x="1883" y="0"/>
                  </a:moveTo>
                  <a:cubicBezTo>
                    <a:pt x="1816" y="0"/>
                    <a:pt x="1745" y="27"/>
                    <a:pt x="1680" y="88"/>
                  </a:cubicBezTo>
                  <a:cubicBezTo>
                    <a:pt x="1560" y="184"/>
                    <a:pt x="1488" y="329"/>
                    <a:pt x="1440" y="485"/>
                  </a:cubicBezTo>
                  <a:cubicBezTo>
                    <a:pt x="1043" y="449"/>
                    <a:pt x="658" y="425"/>
                    <a:pt x="262" y="413"/>
                  </a:cubicBezTo>
                  <a:cubicBezTo>
                    <a:pt x="258" y="413"/>
                    <a:pt x="255" y="413"/>
                    <a:pt x="251" y="413"/>
                  </a:cubicBezTo>
                  <a:cubicBezTo>
                    <a:pt x="55" y="413"/>
                    <a:pt x="1" y="750"/>
                    <a:pt x="213" y="786"/>
                  </a:cubicBezTo>
                  <a:cubicBezTo>
                    <a:pt x="598" y="846"/>
                    <a:pt x="971" y="882"/>
                    <a:pt x="1355" y="930"/>
                  </a:cubicBezTo>
                  <a:cubicBezTo>
                    <a:pt x="1355" y="978"/>
                    <a:pt x="1343" y="1026"/>
                    <a:pt x="1343" y="1074"/>
                  </a:cubicBezTo>
                  <a:cubicBezTo>
                    <a:pt x="1343" y="1326"/>
                    <a:pt x="1367" y="1687"/>
                    <a:pt x="1584" y="1831"/>
                  </a:cubicBezTo>
                  <a:lnTo>
                    <a:pt x="1584" y="1843"/>
                  </a:lnTo>
                  <a:cubicBezTo>
                    <a:pt x="1623" y="1926"/>
                    <a:pt x="1697" y="1964"/>
                    <a:pt x="1768" y="1964"/>
                  </a:cubicBezTo>
                  <a:cubicBezTo>
                    <a:pt x="1872" y="1964"/>
                    <a:pt x="1968" y="1883"/>
                    <a:pt x="1932" y="1747"/>
                  </a:cubicBezTo>
                  <a:cubicBezTo>
                    <a:pt x="1932" y="1747"/>
                    <a:pt x="1932" y="1735"/>
                    <a:pt x="1920" y="1735"/>
                  </a:cubicBezTo>
                  <a:cubicBezTo>
                    <a:pt x="2005" y="1567"/>
                    <a:pt x="1944" y="1375"/>
                    <a:pt x="1957" y="1170"/>
                  </a:cubicBezTo>
                  <a:cubicBezTo>
                    <a:pt x="1957" y="1110"/>
                    <a:pt x="1969" y="1062"/>
                    <a:pt x="1981" y="1002"/>
                  </a:cubicBezTo>
                  <a:cubicBezTo>
                    <a:pt x="2449" y="1050"/>
                    <a:pt x="2918" y="1098"/>
                    <a:pt x="3387" y="1182"/>
                  </a:cubicBezTo>
                  <a:cubicBezTo>
                    <a:pt x="3406" y="1185"/>
                    <a:pt x="3424" y="1186"/>
                    <a:pt x="3442" y="1186"/>
                  </a:cubicBezTo>
                  <a:cubicBezTo>
                    <a:pt x="3802" y="1186"/>
                    <a:pt x="3860" y="629"/>
                    <a:pt x="3459" y="617"/>
                  </a:cubicBezTo>
                  <a:cubicBezTo>
                    <a:pt x="3014" y="605"/>
                    <a:pt x="2570" y="569"/>
                    <a:pt x="2125" y="533"/>
                  </a:cubicBezTo>
                  <a:cubicBezTo>
                    <a:pt x="2137" y="485"/>
                    <a:pt x="2149" y="425"/>
                    <a:pt x="2161" y="365"/>
                  </a:cubicBezTo>
                  <a:cubicBezTo>
                    <a:pt x="2195" y="167"/>
                    <a:pt x="2051" y="0"/>
                    <a:pt x="18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170674" y="0"/>
              <a:ext cx="220695" cy="178667"/>
            </a:xfrm>
            <a:custGeom>
              <a:avLst/>
              <a:gdLst/>
              <a:ahLst/>
              <a:cxnLst/>
              <a:rect l="l" t="t" r="r" b="b"/>
              <a:pathLst>
                <a:path w="3219" h="2606" extrusionOk="0">
                  <a:moveTo>
                    <a:pt x="1661" y="0"/>
                  </a:moveTo>
                  <a:cubicBezTo>
                    <a:pt x="1570" y="0"/>
                    <a:pt x="1478" y="41"/>
                    <a:pt x="1419" y="134"/>
                  </a:cubicBezTo>
                  <a:cubicBezTo>
                    <a:pt x="1251" y="374"/>
                    <a:pt x="1155" y="651"/>
                    <a:pt x="1095" y="951"/>
                  </a:cubicBezTo>
                  <a:cubicBezTo>
                    <a:pt x="818" y="951"/>
                    <a:pt x="542" y="963"/>
                    <a:pt x="265" y="975"/>
                  </a:cubicBezTo>
                  <a:cubicBezTo>
                    <a:pt x="1" y="987"/>
                    <a:pt x="1" y="1360"/>
                    <a:pt x="265" y="1372"/>
                  </a:cubicBezTo>
                  <a:cubicBezTo>
                    <a:pt x="530" y="1384"/>
                    <a:pt x="794" y="1396"/>
                    <a:pt x="1071" y="1396"/>
                  </a:cubicBezTo>
                  <a:cubicBezTo>
                    <a:pt x="1059" y="1745"/>
                    <a:pt x="1107" y="2093"/>
                    <a:pt x="1191" y="2406"/>
                  </a:cubicBezTo>
                  <a:cubicBezTo>
                    <a:pt x="1224" y="2545"/>
                    <a:pt x="1328" y="2605"/>
                    <a:pt x="1437" y="2605"/>
                  </a:cubicBezTo>
                  <a:cubicBezTo>
                    <a:pt x="1601" y="2605"/>
                    <a:pt x="1775" y="2467"/>
                    <a:pt x="1732" y="2250"/>
                  </a:cubicBezTo>
                  <a:cubicBezTo>
                    <a:pt x="1672" y="1949"/>
                    <a:pt x="1672" y="1685"/>
                    <a:pt x="1696" y="1408"/>
                  </a:cubicBezTo>
                  <a:lnTo>
                    <a:pt x="1696" y="1408"/>
                  </a:lnTo>
                  <a:cubicBezTo>
                    <a:pt x="2092" y="1420"/>
                    <a:pt x="2489" y="1420"/>
                    <a:pt x="2886" y="1432"/>
                  </a:cubicBezTo>
                  <a:cubicBezTo>
                    <a:pt x="2889" y="1432"/>
                    <a:pt x="2893" y="1432"/>
                    <a:pt x="2897" y="1432"/>
                  </a:cubicBezTo>
                  <a:cubicBezTo>
                    <a:pt x="3215" y="1432"/>
                    <a:pt x="3219" y="915"/>
                    <a:pt x="2907" y="915"/>
                  </a:cubicBezTo>
                  <a:cubicBezTo>
                    <a:pt x="2900" y="915"/>
                    <a:pt x="2893" y="915"/>
                    <a:pt x="2886" y="915"/>
                  </a:cubicBezTo>
                  <a:cubicBezTo>
                    <a:pt x="2513" y="927"/>
                    <a:pt x="2153" y="927"/>
                    <a:pt x="1780" y="939"/>
                  </a:cubicBezTo>
                  <a:cubicBezTo>
                    <a:pt x="1828" y="747"/>
                    <a:pt x="1876" y="555"/>
                    <a:pt x="1936" y="350"/>
                  </a:cubicBezTo>
                  <a:cubicBezTo>
                    <a:pt x="1991" y="140"/>
                    <a:pt x="1828" y="0"/>
                    <a:pt x="16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590192" y="21322"/>
              <a:ext cx="206708" cy="175376"/>
            </a:xfrm>
            <a:custGeom>
              <a:avLst/>
              <a:gdLst/>
              <a:ahLst/>
              <a:cxnLst/>
              <a:rect l="l" t="t" r="r" b="b"/>
              <a:pathLst>
                <a:path w="3015" h="2558" extrusionOk="0">
                  <a:moveTo>
                    <a:pt x="1413" y="0"/>
                  </a:moveTo>
                  <a:cubicBezTo>
                    <a:pt x="1278" y="0"/>
                    <a:pt x="1142" y="93"/>
                    <a:pt x="1118" y="280"/>
                  </a:cubicBezTo>
                  <a:cubicBezTo>
                    <a:pt x="1094" y="496"/>
                    <a:pt x="1094" y="712"/>
                    <a:pt x="1094" y="929"/>
                  </a:cubicBezTo>
                  <a:cubicBezTo>
                    <a:pt x="806" y="929"/>
                    <a:pt x="529" y="941"/>
                    <a:pt x="253" y="953"/>
                  </a:cubicBezTo>
                  <a:cubicBezTo>
                    <a:pt x="0" y="965"/>
                    <a:pt x="0" y="1338"/>
                    <a:pt x="253" y="1350"/>
                  </a:cubicBezTo>
                  <a:cubicBezTo>
                    <a:pt x="541" y="1374"/>
                    <a:pt x="818" y="1374"/>
                    <a:pt x="1106" y="1386"/>
                  </a:cubicBezTo>
                  <a:cubicBezTo>
                    <a:pt x="1118" y="1698"/>
                    <a:pt x="1154" y="2011"/>
                    <a:pt x="1166" y="2323"/>
                  </a:cubicBezTo>
                  <a:cubicBezTo>
                    <a:pt x="1179" y="2480"/>
                    <a:pt x="1296" y="2558"/>
                    <a:pt x="1413" y="2558"/>
                  </a:cubicBezTo>
                  <a:cubicBezTo>
                    <a:pt x="1530" y="2558"/>
                    <a:pt x="1647" y="2480"/>
                    <a:pt x="1659" y="2323"/>
                  </a:cubicBezTo>
                  <a:cubicBezTo>
                    <a:pt x="1683" y="2023"/>
                    <a:pt x="1707" y="1710"/>
                    <a:pt x="1731" y="1398"/>
                  </a:cubicBezTo>
                  <a:cubicBezTo>
                    <a:pt x="2044" y="1410"/>
                    <a:pt x="2369" y="1410"/>
                    <a:pt x="2693" y="1410"/>
                  </a:cubicBezTo>
                  <a:cubicBezTo>
                    <a:pt x="2697" y="1410"/>
                    <a:pt x="2700" y="1410"/>
                    <a:pt x="2704" y="1410"/>
                  </a:cubicBezTo>
                  <a:cubicBezTo>
                    <a:pt x="3014" y="1410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700"/>
                    <a:pt x="1731" y="484"/>
                    <a:pt x="1707" y="280"/>
                  </a:cubicBezTo>
                  <a:cubicBezTo>
                    <a:pt x="1683" y="93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948349" y="22282"/>
              <a:ext cx="220763" cy="194985"/>
            </a:xfrm>
            <a:custGeom>
              <a:avLst/>
              <a:gdLst/>
              <a:ahLst/>
              <a:cxnLst/>
              <a:rect l="l" t="t" r="r" b="b"/>
              <a:pathLst>
                <a:path w="3220" h="2844" extrusionOk="0">
                  <a:moveTo>
                    <a:pt x="1782" y="1"/>
                  </a:moveTo>
                  <a:cubicBezTo>
                    <a:pt x="1668" y="1"/>
                    <a:pt x="1558" y="63"/>
                    <a:pt x="1520" y="206"/>
                  </a:cubicBezTo>
                  <a:cubicBezTo>
                    <a:pt x="1436" y="482"/>
                    <a:pt x="1376" y="759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2"/>
                    <a:pt x="250" y="902"/>
                  </a:cubicBezTo>
                  <a:cubicBezTo>
                    <a:pt x="50" y="902"/>
                    <a:pt x="1" y="1253"/>
                    <a:pt x="222" y="1288"/>
                  </a:cubicBezTo>
                  <a:cubicBezTo>
                    <a:pt x="559" y="1348"/>
                    <a:pt x="895" y="1396"/>
                    <a:pt x="1232" y="1456"/>
                  </a:cubicBezTo>
                  <a:cubicBezTo>
                    <a:pt x="1148" y="1816"/>
                    <a:pt x="1075" y="2189"/>
                    <a:pt x="1003" y="2550"/>
                  </a:cubicBezTo>
                  <a:cubicBezTo>
                    <a:pt x="967" y="2725"/>
                    <a:pt x="1109" y="2843"/>
                    <a:pt x="1244" y="2843"/>
                  </a:cubicBezTo>
                  <a:cubicBezTo>
                    <a:pt x="1331" y="2843"/>
                    <a:pt x="1415" y="2795"/>
                    <a:pt x="1448" y="2682"/>
                  </a:cubicBezTo>
                  <a:cubicBezTo>
                    <a:pt x="1556" y="2297"/>
                    <a:pt x="1677" y="1925"/>
                    <a:pt x="1785" y="1540"/>
                  </a:cubicBezTo>
                  <a:cubicBezTo>
                    <a:pt x="2121" y="1588"/>
                    <a:pt x="2470" y="1648"/>
                    <a:pt x="2806" y="1708"/>
                  </a:cubicBezTo>
                  <a:cubicBezTo>
                    <a:pt x="2826" y="1712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5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912751" y="260115"/>
              <a:ext cx="239069" cy="169069"/>
            </a:xfrm>
            <a:custGeom>
              <a:avLst/>
              <a:gdLst/>
              <a:ahLst/>
              <a:cxnLst/>
              <a:rect l="l" t="t" r="r" b="b"/>
              <a:pathLst>
                <a:path w="3487" h="2466" extrusionOk="0">
                  <a:moveTo>
                    <a:pt x="2219" y="0"/>
                  </a:moveTo>
                  <a:cubicBezTo>
                    <a:pt x="2135" y="0"/>
                    <a:pt x="2050" y="39"/>
                    <a:pt x="1996" y="127"/>
                  </a:cubicBezTo>
                  <a:cubicBezTo>
                    <a:pt x="1839" y="367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1"/>
                    <a:pt x="253" y="1353"/>
                  </a:cubicBezTo>
                  <a:cubicBezTo>
                    <a:pt x="721" y="1377"/>
                    <a:pt x="1202" y="1389"/>
                    <a:pt x="1683" y="1401"/>
                  </a:cubicBezTo>
                  <a:cubicBezTo>
                    <a:pt x="1695" y="1749"/>
                    <a:pt x="1767" y="2086"/>
                    <a:pt x="1900" y="2387"/>
                  </a:cubicBezTo>
                  <a:cubicBezTo>
                    <a:pt x="1922" y="2442"/>
                    <a:pt x="1968" y="2465"/>
                    <a:pt x="2016" y="2465"/>
                  </a:cubicBezTo>
                  <a:cubicBezTo>
                    <a:pt x="2093" y="2465"/>
                    <a:pt x="2176" y="2404"/>
                    <a:pt x="2176" y="2314"/>
                  </a:cubicBezTo>
                  <a:cubicBezTo>
                    <a:pt x="2164" y="2014"/>
                    <a:pt x="2152" y="1701"/>
                    <a:pt x="2188" y="1413"/>
                  </a:cubicBezTo>
                  <a:lnTo>
                    <a:pt x="3162" y="1413"/>
                  </a:lnTo>
                  <a:cubicBezTo>
                    <a:pt x="3486" y="1413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6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33846" y="241741"/>
              <a:ext cx="256414" cy="192105"/>
            </a:xfrm>
            <a:custGeom>
              <a:avLst/>
              <a:gdLst/>
              <a:ahLst/>
              <a:cxnLst/>
              <a:rect l="l" t="t" r="r" b="b"/>
              <a:pathLst>
                <a:path w="3740" h="2802" extrusionOk="0">
                  <a:moveTo>
                    <a:pt x="1666" y="1"/>
                  </a:moveTo>
                  <a:cubicBezTo>
                    <a:pt x="1534" y="1"/>
                    <a:pt x="1401" y="88"/>
                    <a:pt x="1395" y="262"/>
                  </a:cubicBezTo>
                  <a:cubicBezTo>
                    <a:pt x="1383" y="371"/>
                    <a:pt x="1383" y="479"/>
                    <a:pt x="1383" y="587"/>
                  </a:cubicBezTo>
                  <a:cubicBezTo>
                    <a:pt x="987" y="599"/>
                    <a:pt x="590" y="623"/>
                    <a:pt x="217" y="683"/>
                  </a:cubicBezTo>
                  <a:cubicBezTo>
                    <a:pt x="1" y="707"/>
                    <a:pt x="1" y="984"/>
                    <a:pt x="217" y="1008"/>
                  </a:cubicBezTo>
                  <a:cubicBezTo>
                    <a:pt x="590" y="1056"/>
                    <a:pt x="987" y="1092"/>
                    <a:pt x="1383" y="1092"/>
                  </a:cubicBezTo>
                  <a:cubicBezTo>
                    <a:pt x="1395" y="1597"/>
                    <a:pt x="1431" y="2102"/>
                    <a:pt x="1455" y="2594"/>
                  </a:cubicBezTo>
                  <a:cubicBezTo>
                    <a:pt x="1461" y="2733"/>
                    <a:pt x="1564" y="2802"/>
                    <a:pt x="1666" y="2802"/>
                  </a:cubicBezTo>
                  <a:cubicBezTo>
                    <a:pt x="1768" y="2802"/>
                    <a:pt x="1870" y="2733"/>
                    <a:pt x="1876" y="2594"/>
                  </a:cubicBezTo>
                  <a:cubicBezTo>
                    <a:pt x="1900" y="2102"/>
                    <a:pt x="1936" y="1597"/>
                    <a:pt x="1948" y="1104"/>
                  </a:cubicBezTo>
                  <a:cubicBezTo>
                    <a:pt x="2441" y="1104"/>
                    <a:pt x="2934" y="1092"/>
                    <a:pt x="3415" y="1092"/>
                  </a:cubicBezTo>
                  <a:cubicBezTo>
                    <a:pt x="3419" y="1092"/>
                    <a:pt x="3422" y="1092"/>
                    <a:pt x="3426" y="1092"/>
                  </a:cubicBezTo>
                  <a:cubicBezTo>
                    <a:pt x="3739" y="1092"/>
                    <a:pt x="3736" y="587"/>
                    <a:pt x="3415" y="587"/>
                  </a:cubicBezTo>
                  <a:cubicBezTo>
                    <a:pt x="3255" y="591"/>
                    <a:pt x="3093" y="592"/>
                    <a:pt x="2930" y="592"/>
                  </a:cubicBezTo>
                  <a:cubicBezTo>
                    <a:pt x="2605" y="592"/>
                    <a:pt x="2277" y="587"/>
                    <a:pt x="1948" y="587"/>
                  </a:cubicBezTo>
                  <a:cubicBezTo>
                    <a:pt x="1948" y="479"/>
                    <a:pt x="1948" y="371"/>
                    <a:pt x="1936" y="262"/>
                  </a:cubicBezTo>
                  <a:cubicBezTo>
                    <a:pt x="1930" y="88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712160" y="264023"/>
              <a:ext cx="234955" cy="169206"/>
            </a:xfrm>
            <a:custGeom>
              <a:avLst/>
              <a:gdLst/>
              <a:ahLst/>
              <a:cxnLst/>
              <a:rect l="l" t="t" r="r" b="b"/>
              <a:pathLst>
                <a:path w="3427" h="2468" extrusionOk="0">
                  <a:moveTo>
                    <a:pt x="1387" y="0"/>
                  </a:moveTo>
                  <a:cubicBezTo>
                    <a:pt x="1278" y="0"/>
                    <a:pt x="1167" y="76"/>
                    <a:pt x="1143" y="226"/>
                  </a:cubicBezTo>
                  <a:cubicBezTo>
                    <a:pt x="1119" y="454"/>
                    <a:pt x="1106" y="683"/>
                    <a:pt x="1119" y="911"/>
                  </a:cubicBezTo>
                  <a:cubicBezTo>
                    <a:pt x="818" y="911"/>
                    <a:pt x="517" y="923"/>
                    <a:pt x="217" y="935"/>
                  </a:cubicBezTo>
                  <a:cubicBezTo>
                    <a:pt x="1" y="935"/>
                    <a:pt x="1" y="1272"/>
                    <a:pt x="217" y="1272"/>
                  </a:cubicBezTo>
                  <a:cubicBezTo>
                    <a:pt x="517" y="1284"/>
                    <a:pt x="830" y="1296"/>
                    <a:pt x="1131" y="1296"/>
                  </a:cubicBezTo>
                  <a:cubicBezTo>
                    <a:pt x="1143" y="1620"/>
                    <a:pt x="1167" y="1957"/>
                    <a:pt x="1179" y="2269"/>
                  </a:cubicBezTo>
                  <a:cubicBezTo>
                    <a:pt x="1185" y="2402"/>
                    <a:pt x="1287" y="2468"/>
                    <a:pt x="1387" y="2468"/>
                  </a:cubicBezTo>
                  <a:cubicBezTo>
                    <a:pt x="1488" y="2468"/>
                    <a:pt x="1587" y="2402"/>
                    <a:pt x="1587" y="2269"/>
                  </a:cubicBezTo>
                  <a:cubicBezTo>
                    <a:pt x="1599" y="1957"/>
                    <a:pt x="1623" y="1632"/>
                    <a:pt x="1647" y="1308"/>
                  </a:cubicBezTo>
                  <a:cubicBezTo>
                    <a:pt x="2140" y="1320"/>
                    <a:pt x="2633" y="1332"/>
                    <a:pt x="3126" y="1344"/>
                  </a:cubicBezTo>
                  <a:cubicBezTo>
                    <a:pt x="3427" y="1344"/>
                    <a:pt x="3427" y="863"/>
                    <a:pt x="3126" y="863"/>
                  </a:cubicBezTo>
                  <a:cubicBezTo>
                    <a:pt x="2633" y="875"/>
                    <a:pt x="2152" y="887"/>
                    <a:pt x="1659" y="899"/>
                  </a:cubicBezTo>
                  <a:cubicBezTo>
                    <a:pt x="1659" y="671"/>
                    <a:pt x="1647" y="442"/>
                    <a:pt x="1623" y="226"/>
                  </a:cubicBezTo>
                  <a:cubicBezTo>
                    <a:pt x="1605" y="76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170674" y="464149"/>
              <a:ext cx="220695" cy="178942"/>
            </a:xfrm>
            <a:custGeom>
              <a:avLst/>
              <a:gdLst/>
              <a:ahLst/>
              <a:cxnLst/>
              <a:rect l="l" t="t" r="r" b="b"/>
              <a:pathLst>
                <a:path w="3219" h="2610" extrusionOk="0">
                  <a:moveTo>
                    <a:pt x="1656" y="1"/>
                  </a:moveTo>
                  <a:cubicBezTo>
                    <a:pt x="1567" y="1"/>
                    <a:pt x="1477" y="40"/>
                    <a:pt x="1419" y="132"/>
                  </a:cubicBezTo>
                  <a:cubicBezTo>
                    <a:pt x="1251" y="372"/>
                    <a:pt x="1155" y="661"/>
                    <a:pt x="1095" y="949"/>
                  </a:cubicBezTo>
                  <a:cubicBezTo>
                    <a:pt x="818" y="961"/>
                    <a:pt x="542" y="961"/>
                    <a:pt x="265" y="973"/>
                  </a:cubicBezTo>
                  <a:cubicBezTo>
                    <a:pt x="1" y="985"/>
                    <a:pt x="1" y="1370"/>
                    <a:pt x="265" y="1382"/>
                  </a:cubicBezTo>
                  <a:cubicBezTo>
                    <a:pt x="530" y="1394"/>
                    <a:pt x="794" y="1394"/>
                    <a:pt x="1071" y="1406"/>
                  </a:cubicBezTo>
                  <a:cubicBezTo>
                    <a:pt x="1059" y="1755"/>
                    <a:pt x="1107" y="2091"/>
                    <a:pt x="1191" y="2404"/>
                  </a:cubicBezTo>
                  <a:cubicBezTo>
                    <a:pt x="1224" y="2548"/>
                    <a:pt x="1329" y="2609"/>
                    <a:pt x="1437" y="2609"/>
                  </a:cubicBezTo>
                  <a:cubicBezTo>
                    <a:pt x="1601" y="2609"/>
                    <a:pt x="1775" y="2469"/>
                    <a:pt x="1732" y="2259"/>
                  </a:cubicBezTo>
                  <a:cubicBezTo>
                    <a:pt x="1672" y="1959"/>
                    <a:pt x="1672" y="1682"/>
                    <a:pt x="1696" y="1418"/>
                  </a:cubicBezTo>
                  <a:cubicBezTo>
                    <a:pt x="2092" y="1418"/>
                    <a:pt x="2489" y="1430"/>
                    <a:pt x="2886" y="1442"/>
                  </a:cubicBezTo>
                  <a:cubicBezTo>
                    <a:pt x="2889" y="1442"/>
                    <a:pt x="2893" y="1442"/>
                    <a:pt x="2897" y="1442"/>
                  </a:cubicBezTo>
                  <a:cubicBezTo>
                    <a:pt x="3219" y="1442"/>
                    <a:pt x="3219" y="913"/>
                    <a:pt x="2897" y="913"/>
                  </a:cubicBezTo>
                  <a:cubicBezTo>
                    <a:pt x="2893" y="913"/>
                    <a:pt x="2889" y="913"/>
                    <a:pt x="2886" y="913"/>
                  </a:cubicBezTo>
                  <a:cubicBezTo>
                    <a:pt x="2513" y="925"/>
                    <a:pt x="2153" y="937"/>
                    <a:pt x="1780" y="937"/>
                  </a:cubicBezTo>
                  <a:cubicBezTo>
                    <a:pt x="1828" y="745"/>
                    <a:pt x="1876" y="552"/>
                    <a:pt x="1936" y="348"/>
                  </a:cubicBezTo>
                  <a:cubicBezTo>
                    <a:pt x="1991" y="144"/>
                    <a:pt x="1825" y="1"/>
                    <a:pt x="16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590192" y="485540"/>
              <a:ext cx="206914" cy="175171"/>
            </a:xfrm>
            <a:custGeom>
              <a:avLst/>
              <a:gdLst/>
              <a:ahLst/>
              <a:cxnLst/>
              <a:rect l="l" t="t" r="r" b="b"/>
              <a:pathLst>
                <a:path w="3018" h="2555" extrusionOk="0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948349" y="486568"/>
              <a:ext cx="220763" cy="194985"/>
            </a:xfrm>
            <a:custGeom>
              <a:avLst/>
              <a:gdLst/>
              <a:ahLst/>
              <a:cxnLst/>
              <a:rect l="l" t="t" r="r" b="b"/>
              <a:pathLst>
                <a:path w="3220" h="2844" extrusionOk="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912751" y="724676"/>
              <a:ext cx="239069" cy="168726"/>
            </a:xfrm>
            <a:custGeom>
              <a:avLst/>
              <a:gdLst/>
              <a:ahLst/>
              <a:cxnLst/>
              <a:rect l="l" t="t" r="r" b="b"/>
              <a:pathLst>
                <a:path w="3487" h="2461" extrusionOk="0">
                  <a:moveTo>
                    <a:pt x="2215" y="0"/>
                  </a:moveTo>
                  <a:cubicBezTo>
                    <a:pt x="2132" y="0"/>
                    <a:pt x="2049" y="36"/>
                    <a:pt x="1996" y="118"/>
                  </a:cubicBezTo>
                  <a:cubicBezTo>
                    <a:pt x="1839" y="359"/>
                    <a:pt x="1755" y="635"/>
                    <a:pt x="1707" y="912"/>
                  </a:cubicBezTo>
                  <a:cubicBezTo>
                    <a:pt x="1226" y="924"/>
                    <a:pt x="733" y="936"/>
                    <a:pt x="253" y="960"/>
                  </a:cubicBezTo>
                  <a:cubicBezTo>
                    <a:pt x="0" y="972"/>
                    <a:pt x="0" y="1345"/>
                    <a:pt x="253" y="1357"/>
                  </a:cubicBezTo>
                  <a:cubicBezTo>
                    <a:pt x="721" y="1369"/>
                    <a:pt x="1202" y="1393"/>
                    <a:pt x="1683" y="1405"/>
                  </a:cubicBezTo>
                  <a:cubicBezTo>
                    <a:pt x="1695" y="1741"/>
                    <a:pt x="1767" y="2090"/>
                    <a:pt x="1900" y="2390"/>
                  </a:cubicBezTo>
                  <a:cubicBezTo>
                    <a:pt x="1922" y="2440"/>
                    <a:pt x="1966" y="2460"/>
                    <a:pt x="2012" y="2460"/>
                  </a:cubicBezTo>
                  <a:cubicBezTo>
                    <a:pt x="2091" y="2460"/>
                    <a:pt x="2176" y="2401"/>
                    <a:pt x="2176" y="2318"/>
                  </a:cubicBezTo>
                  <a:cubicBezTo>
                    <a:pt x="2164" y="2018"/>
                    <a:pt x="2152" y="1705"/>
                    <a:pt x="2188" y="1405"/>
                  </a:cubicBezTo>
                  <a:cubicBezTo>
                    <a:pt x="2513" y="1405"/>
                    <a:pt x="2837" y="1417"/>
                    <a:pt x="3162" y="1417"/>
                  </a:cubicBezTo>
                  <a:cubicBezTo>
                    <a:pt x="3486" y="1405"/>
                    <a:pt x="3486" y="900"/>
                    <a:pt x="3162" y="900"/>
                  </a:cubicBezTo>
                  <a:cubicBezTo>
                    <a:pt x="2873" y="900"/>
                    <a:pt x="2585" y="900"/>
                    <a:pt x="2296" y="912"/>
                  </a:cubicBezTo>
                  <a:cubicBezTo>
                    <a:pt x="2344" y="707"/>
                    <a:pt x="2416" y="527"/>
                    <a:pt x="2477" y="323"/>
                  </a:cubicBezTo>
                  <a:cubicBezTo>
                    <a:pt x="2532" y="133"/>
                    <a:pt x="2374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33846" y="705959"/>
              <a:ext cx="256414" cy="191899"/>
            </a:xfrm>
            <a:custGeom>
              <a:avLst/>
              <a:gdLst/>
              <a:ahLst/>
              <a:cxnLst/>
              <a:rect l="l" t="t" r="r" b="b"/>
              <a:pathLst>
                <a:path w="3740" h="2799" extrusionOk="0">
                  <a:moveTo>
                    <a:pt x="1666" y="1"/>
                  </a:moveTo>
                  <a:cubicBezTo>
                    <a:pt x="1534" y="1"/>
                    <a:pt x="1401" y="91"/>
                    <a:pt x="1395" y="271"/>
                  </a:cubicBezTo>
                  <a:cubicBezTo>
                    <a:pt x="1383" y="379"/>
                    <a:pt x="1383" y="488"/>
                    <a:pt x="1383" y="596"/>
                  </a:cubicBezTo>
                  <a:cubicBezTo>
                    <a:pt x="987" y="608"/>
                    <a:pt x="590" y="632"/>
                    <a:pt x="217" y="680"/>
                  </a:cubicBezTo>
                  <a:cubicBezTo>
                    <a:pt x="1" y="716"/>
                    <a:pt x="1" y="980"/>
                    <a:pt x="217" y="1016"/>
                  </a:cubicBezTo>
                  <a:cubicBezTo>
                    <a:pt x="590" y="1065"/>
                    <a:pt x="987" y="1089"/>
                    <a:pt x="1383" y="1101"/>
                  </a:cubicBezTo>
                  <a:cubicBezTo>
                    <a:pt x="1395" y="1593"/>
                    <a:pt x="1431" y="2098"/>
                    <a:pt x="1455" y="2591"/>
                  </a:cubicBezTo>
                  <a:cubicBezTo>
                    <a:pt x="1461" y="2729"/>
                    <a:pt x="1564" y="2799"/>
                    <a:pt x="1666" y="2799"/>
                  </a:cubicBezTo>
                  <a:cubicBezTo>
                    <a:pt x="1768" y="2799"/>
                    <a:pt x="1870" y="2729"/>
                    <a:pt x="1876" y="2591"/>
                  </a:cubicBezTo>
                  <a:cubicBezTo>
                    <a:pt x="1900" y="2098"/>
                    <a:pt x="1936" y="1605"/>
                    <a:pt x="1948" y="1113"/>
                  </a:cubicBezTo>
                  <a:cubicBezTo>
                    <a:pt x="2441" y="1113"/>
                    <a:pt x="2934" y="1101"/>
                    <a:pt x="3415" y="1101"/>
                  </a:cubicBezTo>
                  <a:cubicBezTo>
                    <a:pt x="3739" y="1101"/>
                    <a:pt x="3739" y="596"/>
                    <a:pt x="3415" y="596"/>
                  </a:cubicBezTo>
                  <a:cubicBezTo>
                    <a:pt x="2934" y="596"/>
                    <a:pt x="2441" y="584"/>
                    <a:pt x="1948" y="584"/>
                  </a:cubicBezTo>
                  <a:cubicBezTo>
                    <a:pt x="1948" y="476"/>
                    <a:pt x="1948" y="367"/>
                    <a:pt x="1936" y="271"/>
                  </a:cubicBezTo>
                  <a:cubicBezTo>
                    <a:pt x="1930" y="91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712160" y="728241"/>
              <a:ext cx="234955" cy="169000"/>
            </a:xfrm>
            <a:custGeom>
              <a:avLst/>
              <a:gdLst/>
              <a:ahLst/>
              <a:cxnLst/>
              <a:rect l="l" t="t" r="r" b="b"/>
              <a:pathLst>
                <a:path w="3427" h="2465" extrusionOk="0">
                  <a:moveTo>
                    <a:pt x="1387" y="0"/>
                  </a:moveTo>
                  <a:cubicBezTo>
                    <a:pt x="1278" y="0"/>
                    <a:pt x="1167" y="78"/>
                    <a:pt x="1143" y="235"/>
                  </a:cubicBezTo>
                  <a:cubicBezTo>
                    <a:pt x="1119" y="451"/>
                    <a:pt x="1106" y="679"/>
                    <a:pt x="1119" y="908"/>
                  </a:cubicBezTo>
                  <a:cubicBezTo>
                    <a:pt x="818" y="920"/>
                    <a:pt x="517" y="920"/>
                    <a:pt x="217" y="932"/>
                  </a:cubicBezTo>
                  <a:cubicBezTo>
                    <a:pt x="1" y="944"/>
                    <a:pt x="1" y="1268"/>
                    <a:pt x="217" y="1280"/>
                  </a:cubicBezTo>
                  <a:cubicBezTo>
                    <a:pt x="517" y="1293"/>
                    <a:pt x="830" y="1293"/>
                    <a:pt x="1131" y="1305"/>
                  </a:cubicBezTo>
                  <a:cubicBezTo>
                    <a:pt x="1143" y="1629"/>
                    <a:pt x="1167" y="1954"/>
                    <a:pt x="1179" y="2266"/>
                  </a:cubicBezTo>
                  <a:cubicBezTo>
                    <a:pt x="1185" y="2398"/>
                    <a:pt x="1287" y="2465"/>
                    <a:pt x="1387" y="2465"/>
                  </a:cubicBezTo>
                  <a:cubicBezTo>
                    <a:pt x="1488" y="2465"/>
                    <a:pt x="1587" y="2398"/>
                    <a:pt x="1587" y="2266"/>
                  </a:cubicBezTo>
                  <a:cubicBezTo>
                    <a:pt x="1599" y="1954"/>
                    <a:pt x="1623" y="1641"/>
                    <a:pt x="1647" y="1317"/>
                  </a:cubicBezTo>
                  <a:cubicBezTo>
                    <a:pt x="2140" y="1329"/>
                    <a:pt x="2633" y="1329"/>
                    <a:pt x="3126" y="1341"/>
                  </a:cubicBezTo>
                  <a:cubicBezTo>
                    <a:pt x="3427" y="1341"/>
                    <a:pt x="3427" y="872"/>
                    <a:pt x="3126" y="872"/>
                  </a:cubicBezTo>
                  <a:cubicBezTo>
                    <a:pt x="2633" y="872"/>
                    <a:pt x="2152" y="884"/>
                    <a:pt x="1659" y="896"/>
                  </a:cubicBezTo>
                  <a:cubicBezTo>
                    <a:pt x="1659" y="667"/>
                    <a:pt x="1647" y="451"/>
                    <a:pt x="1623" y="235"/>
                  </a:cubicBezTo>
                  <a:cubicBezTo>
                    <a:pt x="1605" y="78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712488" y="520025"/>
              <a:ext cx="264847" cy="135337"/>
            </a:xfrm>
            <a:custGeom>
              <a:avLst/>
              <a:gdLst/>
              <a:ahLst/>
              <a:cxnLst/>
              <a:rect l="l" t="t" r="r" b="b"/>
              <a:pathLst>
                <a:path w="3863" h="1974" extrusionOk="0">
                  <a:moveTo>
                    <a:pt x="1881" y="0"/>
                  </a:moveTo>
                  <a:cubicBezTo>
                    <a:pt x="1815" y="0"/>
                    <a:pt x="1746" y="26"/>
                    <a:pt x="1683" y="86"/>
                  </a:cubicBezTo>
                  <a:cubicBezTo>
                    <a:pt x="1563" y="194"/>
                    <a:pt x="1491" y="339"/>
                    <a:pt x="1443" y="483"/>
                  </a:cubicBezTo>
                  <a:cubicBezTo>
                    <a:pt x="1046" y="459"/>
                    <a:pt x="661" y="423"/>
                    <a:pt x="265" y="411"/>
                  </a:cubicBezTo>
                  <a:cubicBezTo>
                    <a:pt x="60" y="411"/>
                    <a:pt x="0" y="747"/>
                    <a:pt x="216" y="783"/>
                  </a:cubicBezTo>
                  <a:cubicBezTo>
                    <a:pt x="601" y="843"/>
                    <a:pt x="974" y="892"/>
                    <a:pt x="1358" y="928"/>
                  </a:cubicBezTo>
                  <a:cubicBezTo>
                    <a:pt x="1358" y="988"/>
                    <a:pt x="1346" y="1036"/>
                    <a:pt x="1346" y="1084"/>
                  </a:cubicBezTo>
                  <a:cubicBezTo>
                    <a:pt x="1346" y="1336"/>
                    <a:pt x="1370" y="1685"/>
                    <a:pt x="1587" y="1841"/>
                  </a:cubicBezTo>
                  <a:lnTo>
                    <a:pt x="1587" y="1853"/>
                  </a:lnTo>
                  <a:cubicBezTo>
                    <a:pt x="1626" y="1936"/>
                    <a:pt x="1700" y="1973"/>
                    <a:pt x="1771" y="1973"/>
                  </a:cubicBezTo>
                  <a:cubicBezTo>
                    <a:pt x="1875" y="1973"/>
                    <a:pt x="1971" y="1893"/>
                    <a:pt x="1935" y="1757"/>
                  </a:cubicBezTo>
                  <a:cubicBezTo>
                    <a:pt x="1935" y="1745"/>
                    <a:pt x="1935" y="1745"/>
                    <a:pt x="1923" y="1733"/>
                  </a:cubicBezTo>
                  <a:cubicBezTo>
                    <a:pt x="2008" y="1565"/>
                    <a:pt x="1947" y="1372"/>
                    <a:pt x="1960" y="1180"/>
                  </a:cubicBezTo>
                  <a:cubicBezTo>
                    <a:pt x="1960" y="1120"/>
                    <a:pt x="1972" y="1060"/>
                    <a:pt x="1984" y="1000"/>
                  </a:cubicBezTo>
                  <a:cubicBezTo>
                    <a:pt x="2452" y="1060"/>
                    <a:pt x="2921" y="1108"/>
                    <a:pt x="3390" y="1180"/>
                  </a:cubicBezTo>
                  <a:cubicBezTo>
                    <a:pt x="3409" y="1183"/>
                    <a:pt x="3428" y="1184"/>
                    <a:pt x="3446" y="1184"/>
                  </a:cubicBezTo>
                  <a:cubicBezTo>
                    <a:pt x="3806" y="1184"/>
                    <a:pt x="3863" y="638"/>
                    <a:pt x="3462" y="627"/>
                  </a:cubicBezTo>
                  <a:cubicBezTo>
                    <a:pt x="3017" y="603"/>
                    <a:pt x="2573" y="579"/>
                    <a:pt x="2128" y="543"/>
                  </a:cubicBezTo>
                  <a:cubicBezTo>
                    <a:pt x="2140" y="483"/>
                    <a:pt x="2152" y="423"/>
                    <a:pt x="2164" y="375"/>
                  </a:cubicBezTo>
                  <a:cubicBezTo>
                    <a:pt x="2199" y="175"/>
                    <a:pt x="2051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170674" y="464149"/>
              <a:ext cx="220695" cy="178942"/>
            </a:xfrm>
            <a:custGeom>
              <a:avLst/>
              <a:gdLst/>
              <a:ahLst/>
              <a:cxnLst/>
              <a:rect l="l" t="t" r="r" b="b"/>
              <a:pathLst>
                <a:path w="3219" h="2610" extrusionOk="0">
                  <a:moveTo>
                    <a:pt x="1656" y="1"/>
                  </a:moveTo>
                  <a:cubicBezTo>
                    <a:pt x="1567" y="1"/>
                    <a:pt x="1477" y="40"/>
                    <a:pt x="1419" y="132"/>
                  </a:cubicBezTo>
                  <a:cubicBezTo>
                    <a:pt x="1251" y="372"/>
                    <a:pt x="1155" y="661"/>
                    <a:pt x="1095" y="949"/>
                  </a:cubicBezTo>
                  <a:cubicBezTo>
                    <a:pt x="818" y="961"/>
                    <a:pt x="542" y="961"/>
                    <a:pt x="265" y="973"/>
                  </a:cubicBezTo>
                  <a:cubicBezTo>
                    <a:pt x="1" y="985"/>
                    <a:pt x="1" y="1370"/>
                    <a:pt x="265" y="1382"/>
                  </a:cubicBezTo>
                  <a:cubicBezTo>
                    <a:pt x="530" y="1394"/>
                    <a:pt x="794" y="1394"/>
                    <a:pt x="1071" y="1406"/>
                  </a:cubicBezTo>
                  <a:cubicBezTo>
                    <a:pt x="1059" y="1755"/>
                    <a:pt x="1107" y="2091"/>
                    <a:pt x="1191" y="2404"/>
                  </a:cubicBezTo>
                  <a:cubicBezTo>
                    <a:pt x="1224" y="2548"/>
                    <a:pt x="1329" y="2609"/>
                    <a:pt x="1437" y="2609"/>
                  </a:cubicBezTo>
                  <a:cubicBezTo>
                    <a:pt x="1601" y="2609"/>
                    <a:pt x="1775" y="2469"/>
                    <a:pt x="1732" y="2259"/>
                  </a:cubicBezTo>
                  <a:cubicBezTo>
                    <a:pt x="1672" y="1959"/>
                    <a:pt x="1672" y="1682"/>
                    <a:pt x="1696" y="1418"/>
                  </a:cubicBezTo>
                  <a:cubicBezTo>
                    <a:pt x="2092" y="1418"/>
                    <a:pt x="2489" y="1430"/>
                    <a:pt x="2886" y="1442"/>
                  </a:cubicBezTo>
                  <a:cubicBezTo>
                    <a:pt x="2889" y="1442"/>
                    <a:pt x="2893" y="1442"/>
                    <a:pt x="2897" y="1442"/>
                  </a:cubicBezTo>
                  <a:cubicBezTo>
                    <a:pt x="3219" y="1442"/>
                    <a:pt x="3219" y="913"/>
                    <a:pt x="2897" y="913"/>
                  </a:cubicBezTo>
                  <a:cubicBezTo>
                    <a:pt x="2893" y="913"/>
                    <a:pt x="2889" y="913"/>
                    <a:pt x="2886" y="913"/>
                  </a:cubicBezTo>
                  <a:cubicBezTo>
                    <a:pt x="2513" y="925"/>
                    <a:pt x="2153" y="937"/>
                    <a:pt x="1780" y="937"/>
                  </a:cubicBezTo>
                  <a:cubicBezTo>
                    <a:pt x="1828" y="745"/>
                    <a:pt x="1876" y="552"/>
                    <a:pt x="1936" y="348"/>
                  </a:cubicBezTo>
                  <a:cubicBezTo>
                    <a:pt x="1991" y="144"/>
                    <a:pt x="1825" y="1"/>
                    <a:pt x="16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590192" y="485540"/>
              <a:ext cx="206914" cy="175171"/>
            </a:xfrm>
            <a:custGeom>
              <a:avLst/>
              <a:gdLst/>
              <a:ahLst/>
              <a:cxnLst/>
              <a:rect l="l" t="t" r="r" b="b"/>
              <a:pathLst>
                <a:path w="3018" h="2555" extrusionOk="0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948349" y="486568"/>
              <a:ext cx="220763" cy="194985"/>
            </a:xfrm>
            <a:custGeom>
              <a:avLst/>
              <a:gdLst/>
              <a:ahLst/>
              <a:cxnLst/>
              <a:rect l="l" t="t" r="r" b="b"/>
              <a:pathLst>
                <a:path w="3220" h="2844" extrusionOk="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912751" y="724676"/>
              <a:ext cx="239069" cy="168726"/>
            </a:xfrm>
            <a:custGeom>
              <a:avLst/>
              <a:gdLst/>
              <a:ahLst/>
              <a:cxnLst/>
              <a:rect l="l" t="t" r="r" b="b"/>
              <a:pathLst>
                <a:path w="3487" h="2461" extrusionOk="0">
                  <a:moveTo>
                    <a:pt x="2215" y="0"/>
                  </a:moveTo>
                  <a:cubicBezTo>
                    <a:pt x="2132" y="0"/>
                    <a:pt x="2049" y="36"/>
                    <a:pt x="1996" y="118"/>
                  </a:cubicBezTo>
                  <a:cubicBezTo>
                    <a:pt x="1839" y="359"/>
                    <a:pt x="1755" y="635"/>
                    <a:pt x="1707" y="912"/>
                  </a:cubicBezTo>
                  <a:cubicBezTo>
                    <a:pt x="1226" y="924"/>
                    <a:pt x="733" y="936"/>
                    <a:pt x="253" y="960"/>
                  </a:cubicBezTo>
                  <a:cubicBezTo>
                    <a:pt x="0" y="972"/>
                    <a:pt x="0" y="1345"/>
                    <a:pt x="253" y="1357"/>
                  </a:cubicBezTo>
                  <a:cubicBezTo>
                    <a:pt x="721" y="1369"/>
                    <a:pt x="1202" y="1393"/>
                    <a:pt x="1683" y="1405"/>
                  </a:cubicBezTo>
                  <a:cubicBezTo>
                    <a:pt x="1695" y="1741"/>
                    <a:pt x="1767" y="2090"/>
                    <a:pt x="1900" y="2390"/>
                  </a:cubicBezTo>
                  <a:cubicBezTo>
                    <a:pt x="1922" y="2440"/>
                    <a:pt x="1966" y="2460"/>
                    <a:pt x="2012" y="2460"/>
                  </a:cubicBezTo>
                  <a:cubicBezTo>
                    <a:pt x="2091" y="2460"/>
                    <a:pt x="2176" y="2401"/>
                    <a:pt x="2176" y="2318"/>
                  </a:cubicBezTo>
                  <a:cubicBezTo>
                    <a:pt x="2164" y="2018"/>
                    <a:pt x="2152" y="1705"/>
                    <a:pt x="2188" y="1405"/>
                  </a:cubicBezTo>
                  <a:cubicBezTo>
                    <a:pt x="2513" y="1405"/>
                    <a:pt x="2837" y="1417"/>
                    <a:pt x="3162" y="1417"/>
                  </a:cubicBezTo>
                  <a:cubicBezTo>
                    <a:pt x="3486" y="1405"/>
                    <a:pt x="3486" y="900"/>
                    <a:pt x="3162" y="900"/>
                  </a:cubicBezTo>
                  <a:cubicBezTo>
                    <a:pt x="2873" y="900"/>
                    <a:pt x="2585" y="900"/>
                    <a:pt x="2296" y="912"/>
                  </a:cubicBezTo>
                  <a:cubicBezTo>
                    <a:pt x="2344" y="707"/>
                    <a:pt x="2416" y="527"/>
                    <a:pt x="2477" y="323"/>
                  </a:cubicBezTo>
                  <a:cubicBezTo>
                    <a:pt x="2532" y="133"/>
                    <a:pt x="2374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33846" y="705959"/>
              <a:ext cx="256414" cy="191899"/>
            </a:xfrm>
            <a:custGeom>
              <a:avLst/>
              <a:gdLst/>
              <a:ahLst/>
              <a:cxnLst/>
              <a:rect l="l" t="t" r="r" b="b"/>
              <a:pathLst>
                <a:path w="3740" h="2799" extrusionOk="0">
                  <a:moveTo>
                    <a:pt x="1666" y="1"/>
                  </a:moveTo>
                  <a:cubicBezTo>
                    <a:pt x="1534" y="1"/>
                    <a:pt x="1401" y="91"/>
                    <a:pt x="1395" y="271"/>
                  </a:cubicBezTo>
                  <a:cubicBezTo>
                    <a:pt x="1383" y="379"/>
                    <a:pt x="1383" y="488"/>
                    <a:pt x="1383" y="596"/>
                  </a:cubicBezTo>
                  <a:cubicBezTo>
                    <a:pt x="987" y="608"/>
                    <a:pt x="590" y="632"/>
                    <a:pt x="217" y="680"/>
                  </a:cubicBezTo>
                  <a:cubicBezTo>
                    <a:pt x="1" y="716"/>
                    <a:pt x="1" y="980"/>
                    <a:pt x="217" y="1016"/>
                  </a:cubicBezTo>
                  <a:cubicBezTo>
                    <a:pt x="590" y="1065"/>
                    <a:pt x="987" y="1089"/>
                    <a:pt x="1383" y="1101"/>
                  </a:cubicBezTo>
                  <a:cubicBezTo>
                    <a:pt x="1395" y="1593"/>
                    <a:pt x="1431" y="2098"/>
                    <a:pt x="1455" y="2591"/>
                  </a:cubicBezTo>
                  <a:cubicBezTo>
                    <a:pt x="1461" y="2729"/>
                    <a:pt x="1564" y="2799"/>
                    <a:pt x="1666" y="2799"/>
                  </a:cubicBezTo>
                  <a:cubicBezTo>
                    <a:pt x="1768" y="2799"/>
                    <a:pt x="1870" y="2729"/>
                    <a:pt x="1876" y="2591"/>
                  </a:cubicBezTo>
                  <a:cubicBezTo>
                    <a:pt x="1900" y="2098"/>
                    <a:pt x="1936" y="1605"/>
                    <a:pt x="1948" y="1113"/>
                  </a:cubicBezTo>
                  <a:cubicBezTo>
                    <a:pt x="2441" y="1113"/>
                    <a:pt x="2934" y="1101"/>
                    <a:pt x="3415" y="1101"/>
                  </a:cubicBezTo>
                  <a:cubicBezTo>
                    <a:pt x="3739" y="1101"/>
                    <a:pt x="3739" y="596"/>
                    <a:pt x="3415" y="596"/>
                  </a:cubicBezTo>
                  <a:cubicBezTo>
                    <a:pt x="2934" y="596"/>
                    <a:pt x="2441" y="584"/>
                    <a:pt x="1948" y="584"/>
                  </a:cubicBezTo>
                  <a:cubicBezTo>
                    <a:pt x="1948" y="476"/>
                    <a:pt x="1948" y="367"/>
                    <a:pt x="1936" y="271"/>
                  </a:cubicBezTo>
                  <a:cubicBezTo>
                    <a:pt x="1930" y="91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712160" y="728241"/>
              <a:ext cx="234955" cy="169000"/>
            </a:xfrm>
            <a:custGeom>
              <a:avLst/>
              <a:gdLst/>
              <a:ahLst/>
              <a:cxnLst/>
              <a:rect l="l" t="t" r="r" b="b"/>
              <a:pathLst>
                <a:path w="3427" h="2465" extrusionOk="0">
                  <a:moveTo>
                    <a:pt x="1387" y="0"/>
                  </a:moveTo>
                  <a:cubicBezTo>
                    <a:pt x="1278" y="0"/>
                    <a:pt x="1167" y="78"/>
                    <a:pt x="1143" y="235"/>
                  </a:cubicBezTo>
                  <a:cubicBezTo>
                    <a:pt x="1119" y="451"/>
                    <a:pt x="1106" y="679"/>
                    <a:pt x="1119" y="908"/>
                  </a:cubicBezTo>
                  <a:cubicBezTo>
                    <a:pt x="818" y="920"/>
                    <a:pt x="517" y="920"/>
                    <a:pt x="217" y="932"/>
                  </a:cubicBezTo>
                  <a:cubicBezTo>
                    <a:pt x="1" y="944"/>
                    <a:pt x="1" y="1268"/>
                    <a:pt x="217" y="1280"/>
                  </a:cubicBezTo>
                  <a:cubicBezTo>
                    <a:pt x="517" y="1293"/>
                    <a:pt x="830" y="1293"/>
                    <a:pt x="1131" y="1305"/>
                  </a:cubicBezTo>
                  <a:cubicBezTo>
                    <a:pt x="1143" y="1629"/>
                    <a:pt x="1167" y="1954"/>
                    <a:pt x="1179" y="2266"/>
                  </a:cubicBezTo>
                  <a:cubicBezTo>
                    <a:pt x="1185" y="2398"/>
                    <a:pt x="1287" y="2465"/>
                    <a:pt x="1387" y="2465"/>
                  </a:cubicBezTo>
                  <a:cubicBezTo>
                    <a:pt x="1488" y="2465"/>
                    <a:pt x="1587" y="2398"/>
                    <a:pt x="1587" y="2266"/>
                  </a:cubicBezTo>
                  <a:cubicBezTo>
                    <a:pt x="1599" y="1954"/>
                    <a:pt x="1623" y="1641"/>
                    <a:pt x="1647" y="1317"/>
                  </a:cubicBezTo>
                  <a:cubicBezTo>
                    <a:pt x="2140" y="1329"/>
                    <a:pt x="2633" y="1329"/>
                    <a:pt x="3126" y="1341"/>
                  </a:cubicBezTo>
                  <a:cubicBezTo>
                    <a:pt x="3427" y="1341"/>
                    <a:pt x="3427" y="872"/>
                    <a:pt x="3126" y="872"/>
                  </a:cubicBezTo>
                  <a:cubicBezTo>
                    <a:pt x="2633" y="872"/>
                    <a:pt x="2152" y="884"/>
                    <a:pt x="1659" y="896"/>
                  </a:cubicBezTo>
                  <a:cubicBezTo>
                    <a:pt x="1659" y="667"/>
                    <a:pt x="1647" y="451"/>
                    <a:pt x="1623" y="235"/>
                  </a:cubicBezTo>
                  <a:cubicBezTo>
                    <a:pt x="1605" y="78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590192" y="950100"/>
              <a:ext cx="206708" cy="175239"/>
            </a:xfrm>
            <a:custGeom>
              <a:avLst/>
              <a:gdLst/>
              <a:ahLst/>
              <a:cxnLst/>
              <a:rect l="l" t="t" r="r" b="b"/>
              <a:pathLst>
                <a:path w="3015" h="2556" extrusionOk="0">
                  <a:moveTo>
                    <a:pt x="1413" y="1"/>
                  </a:moveTo>
                  <a:cubicBezTo>
                    <a:pt x="1278" y="1"/>
                    <a:pt x="1142" y="94"/>
                    <a:pt x="1118" y="280"/>
                  </a:cubicBezTo>
                  <a:cubicBezTo>
                    <a:pt x="1094" y="485"/>
                    <a:pt x="1094" y="701"/>
                    <a:pt x="1094" y="930"/>
                  </a:cubicBezTo>
                  <a:cubicBezTo>
                    <a:pt x="806" y="930"/>
                    <a:pt x="529" y="942"/>
                    <a:pt x="253" y="954"/>
                  </a:cubicBezTo>
                  <a:cubicBezTo>
                    <a:pt x="0" y="966"/>
                    <a:pt x="0" y="1338"/>
                    <a:pt x="253" y="1350"/>
                  </a:cubicBezTo>
                  <a:cubicBezTo>
                    <a:pt x="541" y="1362"/>
                    <a:pt x="818" y="1374"/>
                    <a:pt x="1106" y="1386"/>
                  </a:cubicBezTo>
                  <a:cubicBezTo>
                    <a:pt x="1118" y="1699"/>
                    <a:pt x="1154" y="2011"/>
                    <a:pt x="1166" y="2312"/>
                  </a:cubicBezTo>
                  <a:cubicBezTo>
                    <a:pt x="1179" y="2474"/>
                    <a:pt x="1296" y="2555"/>
                    <a:pt x="1413" y="2555"/>
                  </a:cubicBezTo>
                  <a:cubicBezTo>
                    <a:pt x="1530" y="2555"/>
                    <a:pt x="1647" y="2474"/>
                    <a:pt x="1659" y="2312"/>
                  </a:cubicBezTo>
                  <a:cubicBezTo>
                    <a:pt x="1683" y="2023"/>
                    <a:pt x="1707" y="1711"/>
                    <a:pt x="1731" y="1398"/>
                  </a:cubicBezTo>
                  <a:cubicBezTo>
                    <a:pt x="2044" y="1398"/>
                    <a:pt x="2369" y="1410"/>
                    <a:pt x="2693" y="1410"/>
                  </a:cubicBezTo>
                  <a:cubicBezTo>
                    <a:pt x="2697" y="1411"/>
                    <a:pt x="2700" y="1411"/>
                    <a:pt x="2704" y="1411"/>
                  </a:cubicBezTo>
                  <a:cubicBezTo>
                    <a:pt x="3014" y="1411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689"/>
                    <a:pt x="1731" y="485"/>
                    <a:pt x="1707" y="280"/>
                  </a:cubicBezTo>
                  <a:cubicBezTo>
                    <a:pt x="1683" y="94"/>
                    <a:pt x="1548" y="1"/>
                    <a:pt x="14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948349" y="951128"/>
              <a:ext cx="220763" cy="195190"/>
            </a:xfrm>
            <a:custGeom>
              <a:avLst/>
              <a:gdLst/>
              <a:ahLst/>
              <a:cxnLst/>
              <a:rect l="l" t="t" r="r" b="b"/>
              <a:pathLst>
                <a:path w="3220" h="2847" extrusionOk="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33846" y="1170588"/>
              <a:ext cx="256414" cy="191282"/>
            </a:xfrm>
            <a:custGeom>
              <a:avLst/>
              <a:gdLst/>
              <a:ahLst/>
              <a:cxnLst/>
              <a:rect l="l" t="t" r="r" b="b"/>
              <a:pathLst>
                <a:path w="3740" h="2790" extrusionOk="0">
                  <a:moveTo>
                    <a:pt x="1666" y="1"/>
                  </a:moveTo>
                  <a:cubicBezTo>
                    <a:pt x="1534" y="1"/>
                    <a:pt x="1401" y="88"/>
                    <a:pt x="1395" y="262"/>
                  </a:cubicBezTo>
                  <a:cubicBezTo>
                    <a:pt x="1383" y="370"/>
                    <a:pt x="1383" y="478"/>
                    <a:pt x="1383" y="587"/>
                  </a:cubicBezTo>
                  <a:cubicBezTo>
                    <a:pt x="987" y="599"/>
                    <a:pt x="590" y="623"/>
                    <a:pt x="217" y="683"/>
                  </a:cubicBezTo>
                  <a:cubicBezTo>
                    <a:pt x="1" y="707"/>
                    <a:pt x="1" y="983"/>
                    <a:pt x="217" y="1007"/>
                  </a:cubicBezTo>
                  <a:cubicBezTo>
                    <a:pt x="590" y="1055"/>
                    <a:pt x="987" y="1079"/>
                    <a:pt x="1383" y="1091"/>
                  </a:cubicBezTo>
                  <a:cubicBezTo>
                    <a:pt x="1395" y="1596"/>
                    <a:pt x="1431" y="2089"/>
                    <a:pt x="1455" y="2582"/>
                  </a:cubicBezTo>
                  <a:cubicBezTo>
                    <a:pt x="1461" y="2720"/>
                    <a:pt x="1564" y="2789"/>
                    <a:pt x="1666" y="2789"/>
                  </a:cubicBezTo>
                  <a:cubicBezTo>
                    <a:pt x="1768" y="2789"/>
                    <a:pt x="1870" y="2720"/>
                    <a:pt x="1876" y="2582"/>
                  </a:cubicBezTo>
                  <a:cubicBezTo>
                    <a:pt x="1900" y="2101"/>
                    <a:pt x="1936" y="1596"/>
                    <a:pt x="1948" y="1103"/>
                  </a:cubicBezTo>
                  <a:cubicBezTo>
                    <a:pt x="2441" y="1103"/>
                    <a:pt x="2934" y="1091"/>
                    <a:pt x="3415" y="1091"/>
                  </a:cubicBezTo>
                  <a:cubicBezTo>
                    <a:pt x="3419" y="1092"/>
                    <a:pt x="3422" y="1092"/>
                    <a:pt x="3426" y="1092"/>
                  </a:cubicBezTo>
                  <a:cubicBezTo>
                    <a:pt x="3739" y="1092"/>
                    <a:pt x="3736" y="587"/>
                    <a:pt x="3415" y="587"/>
                  </a:cubicBezTo>
                  <a:lnTo>
                    <a:pt x="1948" y="587"/>
                  </a:lnTo>
                  <a:cubicBezTo>
                    <a:pt x="1948" y="478"/>
                    <a:pt x="1948" y="370"/>
                    <a:pt x="1936" y="262"/>
                  </a:cubicBezTo>
                  <a:cubicBezTo>
                    <a:pt x="1930" y="88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712160" y="1192870"/>
              <a:ext cx="234955" cy="169206"/>
            </a:xfrm>
            <a:custGeom>
              <a:avLst/>
              <a:gdLst/>
              <a:ahLst/>
              <a:cxnLst/>
              <a:rect l="l" t="t" r="r" b="b"/>
              <a:pathLst>
                <a:path w="3427" h="2468" extrusionOk="0">
                  <a:moveTo>
                    <a:pt x="1387" y="0"/>
                  </a:moveTo>
                  <a:cubicBezTo>
                    <a:pt x="1278" y="0"/>
                    <a:pt x="1167" y="75"/>
                    <a:pt x="1143" y="225"/>
                  </a:cubicBezTo>
                  <a:cubicBezTo>
                    <a:pt x="1119" y="454"/>
                    <a:pt x="1106" y="670"/>
                    <a:pt x="1119" y="911"/>
                  </a:cubicBezTo>
                  <a:cubicBezTo>
                    <a:pt x="818" y="911"/>
                    <a:pt x="517" y="923"/>
                    <a:pt x="217" y="923"/>
                  </a:cubicBezTo>
                  <a:cubicBezTo>
                    <a:pt x="1" y="935"/>
                    <a:pt x="1" y="1271"/>
                    <a:pt x="217" y="1271"/>
                  </a:cubicBezTo>
                  <a:cubicBezTo>
                    <a:pt x="517" y="1283"/>
                    <a:pt x="830" y="1295"/>
                    <a:pt x="1131" y="1295"/>
                  </a:cubicBezTo>
                  <a:cubicBezTo>
                    <a:pt x="1143" y="1620"/>
                    <a:pt x="1167" y="1944"/>
                    <a:pt x="1179" y="2269"/>
                  </a:cubicBezTo>
                  <a:cubicBezTo>
                    <a:pt x="1185" y="2401"/>
                    <a:pt x="1287" y="2467"/>
                    <a:pt x="1387" y="2467"/>
                  </a:cubicBezTo>
                  <a:cubicBezTo>
                    <a:pt x="1488" y="2467"/>
                    <a:pt x="1587" y="2401"/>
                    <a:pt x="1587" y="2269"/>
                  </a:cubicBezTo>
                  <a:cubicBezTo>
                    <a:pt x="1599" y="1957"/>
                    <a:pt x="1623" y="1632"/>
                    <a:pt x="1647" y="1307"/>
                  </a:cubicBezTo>
                  <a:cubicBezTo>
                    <a:pt x="2140" y="1319"/>
                    <a:pt x="2633" y="1331"/>
                    <a:pt x="3126" y="1331"/>
                  </a:cubicBezTo>
                  <a:cubicBezTo>
                    <a:pt x="3130" y="1332"/>
                    <a:pt x="3133" y="1332"/>
                    <a:pt x="3137" y="1332"/>
                  </a:cubicBezTo>
                  <a:cubicBezTo>
                    <a:pt x="3426" y="1332"/>
                    <a:pt x="3423" y="863"/>
                    <a:pt x="3126" y="863"/>
                  </a:cubicBezTo>
                  <a:cubicBezTo>
                    <a:pt x="2633" y="875"/>
                    <a:pt x="2152" y="887"/>
                    <a:pt x="1659" y="887"/>
                  </a:cubicBezTo>
                  <a:cubicBezTo>
                    <a:pt x="1659" y="670"/>
                    <a:pt x="1647" y="442"/>
                    <a:pt x="1623" y="225"/>
                  </a:cubicBezTo>
                  <a:cubicBezTo>
                    <a:pt x="1605" y="75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 rot="-5564026">
              <a:off x="8888536" y="1560003"/>
              <a:ext cx="264644" cy="134996"/>
            </a:xfrm>
            <a:custGeom>
              <a:avLst/>
              <a:gdLst/>
              <a:ahLst/>
              <a:cxnLst/>
              <a:rect l="l" t="t" r="r" b="b"/>
              <a:pathLst>
                <a:path w="3860" h="1969" extrusionOk="0">
                  <a:moveTo>
                    <a:pt x="1879" y="0"/>
                  </a:moveTo>
                  <a:cubicBezTo>
                    <a:pt x="1814" y="0"/>
                    <a:pt x="1746" y="25"/>
                    <a:pt x="1683" y="81"/>
                  </a:cubicBezTo>
                  <a:cubicBezTo>
                    <a:pt x="1563" y="189"/>
                    <a:pt x="1491" y="333"/>
                    <a:pt x="1443" y="478"/>
                  </a:cubicBezTo>
                  <a:cubicBezTo>
                    <a:pt x="1046" y="454"/>
                    <a:pt x="661" y="430"/>
                    <a:pt x="265" y="405"/>
                  </a:cubicBezTo>
                  <a:cubicBezTo>
                    <a:pt x="60" y="405"/>
                    <a:pt x="0" y="754"/>
                    <a:pt x="216" y="778"/>
                  </a:cubicBezTo>
                  <a:cubicBezTo>
                    <a:pt x="601" y="838"/>
                    <a:pt x="974" y="886"/>
                    <a:pt x="1358" y="934"/>
                  </a:cubicBezTo>
                  <a:cubicBezTo>
                    <a:pt x="1358" y="983"/>
                    <a:pt x="1346" y="1031"/>
                    <a:pt x="1346" y="1079"/>
                  </a:cubicBezTo>
                  <a:cubicBezTo>
                    <a:pt x="1346" y="1331"/>
                    <a:pt x="1370" y="1692"/>
                    <a:pt x="1587" y="1836"/>
                  </a:cubicBezTo>
                  <a:lnTo>
                    <a:pt x="1587" y="1848"/>
                  </a:lnTo>
                  <a:cubicBezTo>
                    <a:pt x="1626" y="1931"/>
                    <a:pt x="1700" y="1968"/>
                    <a:pt x="1771" y="1968"/>
                  </a:cubicBezTo>
                  <a:cubicBezTo>
                    <a:pt x="1875" y="1968"/>
                    <a:pt x="1971" y="1888"/>
                    <a:pt x="1935" y="1752"/>
                  </a:cubicBezTo>
                  <a:cubicBezTo>
                    <a:pt x="1935" y="1752"/>
                    <a:pt x="1935" y="1740"/>
                    <a:pt x="1923" y="1728"/>
                  </a:cubicBezTo>
                  <a:cubicBezTo>
                    <a:pt x="2008" y="1560"/>
                    <a:pt x="1947" y="1379"/>
                    <a:pt x="1960" y="1175"/>
                  </a:cubicBezTo>
                  <a:cubicBezTo>
                    <a:pt x="1960" y="1115"/>
                    <a:pt x="1972" y="1055"/>
                    <a:pt x="1984" y="1007"/>
                  </a:cubicBezTo>
                  <a:cubicBezTo>
                    <a:pt x="2452" y="1055"/>
                    <a:pt x="2921" y="1103"/>
                    <a:pt x="3390" y="1175"/>
                  </a:cubicBezTo>
                  <a:cubicBezTo>
                    <a:pt x="3413" y="1179"/>
                    <a:pt x="3434" y="1181"/>
                    <a:pt x="3455" y="1181"/>
                  </a:cubicBezTo>
                  <a:cubicBezTo>
                    <a:pt x="3807" y="1181"/>
                    <a:pt x="3860" y="633"/>
                    <a:pt x="3462" y="622"/>
                  </a:cubicBezTo>
                  <a:cubicBezTo>
                    <a:pt x="3017" y="610"/>
                    <a:pt x="2573" y="574"/>
                    <a:pt x="2128" y="538"/>
                  </a:cubicBezTo>
                  <a:cubicBezTo>
                    <a:pt x="2140" y="478"/>
                    <a:pt x="2152" y="430"/>
                    <a:pt x="2164" y="369"/>
                  </a:cubicBezTo>
                  <a:cubicBezTo>
                    <a:pt x="2199" y="169"/>
                    <a:pt x="2050" y="0"/>
                    <a:pt x="18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590192" y="950100"/>
              <a:ext cx="206708" cy="175239"/>
            </a:xfrm>
            <a:custGeom>
              <a:avLst/>
              <a:gdLst/>
              <a:ahLst/>
              <a:cxnLst/>
              <a:rect l="l" t="t" r="r" b="b"/>
              <a:pathLst>
                <a:path w="3015" h="2556" extrusionOk="0">
                  <a:moveTo>
                    <a:pt x="1413" y="1"/>
                  </a:moveTo>
                  <a:cubicBezTo>
                    <a:pt x="1278" y="1"/>
                    <a:pt x="1142" y="94"/>
                    <a:pt x="1118" y="280"/>
                  </a:cubicBezTo>
                  <a:cubicBezTo>
                    <a:pt x="1094" y="485"/>
                    <a:pt x="1094" y="701"/>
                    <a:pt x="1094" y="930"/>
                  </a:cubicBezTo>
                  <a:cubicBezTo>
                    <a:pt x="806" y="930"/>
                    <a:pt x="529" y="942"/>
                    <a:pt x="253" y="954"/>
                  </a:cubicBezTo>
                  <a:cubicBezTo>
                    <a:pt x="0" y="966"/>
                    <a:pt x="0" y="1338"/>
                    <a:pt x="253" y="1350"/>
                  </a:cubicBezTo>
                  <a:cubicBezTo>
                    <a:pt x="541" y="1362"/>
                    <a:pt x="818" y="1374"/>
                    <a:pt x="1106" y="1386"/>
                  </a:cubicBezTo>
                  <a:cubicBezTo>
                    <a:pt x="1118" y="1699"/>
                    <a:pt x="1154" y="2011"/>
                    <a:pt x="1166" y="2312"/>
                  </a:cubicBezTo>
                  <a:cubicBezTo>
                    <a:pt x="1179" y="2474"/>
                    <a:pt x="1296" y="2555"/>
                    <a:pt x="1413" y="2555"/>
                  </a:cubicBezTo>
                  <a:cubicBezTo>
                    <a:pt x="1530" y="2555"/>
                    <a:pt x="1647" y="2474"/>
                    <a:pt x="1659" y="2312"/>
                  </a:cubicBezTo>
                  <a:cubicBezTo>
                    <a:pt x="1683" y="2023"/>
                    <a:pt x="1707" y="1711"/>
                    <a:pt x="1731" y="1398"/>
                  </a:cubicBezTo>
                  <a:cubicBezTo>
                    <a:pt x="2044" y="1398"/>
                    <a:pt x="2369" y="1410"/>
                    <a:pt x="2693" y="1410"/>
                  </a:cubicBezTo>
                  <a:cubicBezTo>
                    <a:pt x="2697" y="1411"/>
                    <a:pt x="2700" y="1411"/>
                    <a:pt x="2704" y="1411"/>
                  </a:cubicBezTo>
                  <a:cubicBezTo>
                    <a:pt x="3014" y="1411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689"/>
                    <a:pt x="1731" y="485"/>
                    <a:pt x="1707" y="280"/>
                  </a:cubicBezTo>
                  <a:cubicBezTo>
                    <a:pt x="1683" y="94"/>
                    <a:pt x="1548" y="1"/>
                    <a:pt x="14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948349" y="951128"/>
              <a:ext cx="220763" cy="195190"/>
            </a:xfrm>
            <a:custGeom>
              <a:avLst/>
              <a:gdLst/>
              <a:ahLst/>
              <a:cxnLst/>
              <a:rect l="l" t="t" r="r" b="b"/>
              <a:pathLst>
                <a:path w="3220" h="2847" extrusionOk="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33846" y="1170588"/>
              <a:ext cx="256414" cy="191282"/>
            </a:xfrm>
            <a:custGeom>
              <a:avLst/>
              <a:gdLst/>
              <a:ahLst/>
              <a:cxnLst/>
              <a:rect l="l" t="t" r="r" b="b"/>
              <a:pathLst>
                <a:path w="3740" h="2790" extrusionOk="0">
                  <a:moveTo>
                    <a:pt x="1666" y="1"/>
                  </a:moveTo>
                  <a:cubicBezTo>
                    <a:pt x="1534" y="1"/>
                    <a:pt x="1401" y="88"/>
                    <a:pt x="1395" y="262"/>
                  </a:cubicBezTo>
                  <a:cubicBezTo>
                    <a:pt x="1383" y="370"/>
                    <a:pt x="1383" y="478"/>
                    <a:pt x="1383" y="587"/>
                  </a:cubicBezTo>
                  <a:cubicBezTo>
                    <a:pt x="987" y="599"/>
                    <a:pt x="590" y="623"/>
                    <a:pt x="217" y="683"/>
                  </a:cubicBezTo>
                  <a:cubicBezTo>
                    <a:pt x="1" y="707"/>
                    <a:pt x="1" y="983"/>
                    <a:pt x="217" y="1007"/>
                  </a:cubicBezTo>
                  <a:cubicBezTo>
                    <a:pt x="590" y="1055"/>
                    <a:pt x="987" y="1079"/>
                    <a:pt x="1383" y="1091"/>
                  </a:cubicBezTo>
                  <a:cubicBezTo>
                    <a:pt x="1395" y="1596"/>
                    <a:pt x="1431" y="2089"/>
                    <a:pt x="1455" y="2582"/>
                  </a:cubicBezTo>
                  <a:cubicBezTo>
                    <a:pt x="1461" y="2720"/>
                    <a:pt x="1564" y="2789"/>
                    <a:pt x="1666" y="2789"/>
                  </a:cubicBezTo>
                  <a:cubicBezTo>
                    <a:pt x="1768" y="2789"/>
                    <a:pt x="1870" y="2720"/>
                    <a:pt x="1876" y="2582"/>
                  </a:cubicBezTo>
                  <a:cubicBezTo>
                    <a:pt x="1900" y="2101"/>
                    <a:pt x="1936" y="1596"/>
                    <a:pt x="1948" y="1103"/>
                  </a:cubicBezTo>
                  <a:cubicBezTo>
                    <a:pt x="2441" y="1103"/>
                    <a:pt x="2934" y="1091"/>
                    <a:pt x="3415" y="1091"/>
                  </a:cubicBezTo>
                  <a:cubicBezTo>
                    <a:pt x="3419" y="1092"/>
                    <a:pt x="3422" y="1092"/>
                    <a:pt x="3426" y="1092"/>
                  </a:cubicBezTo>
                  <a:cubicBezTo>
                    <a:pt x="3739" y="1092"/>
                    <a:pt x="3736" y="587"/>
                    <a:pt x="3415" y="587"/>
                  </a:cubicBezTo>
                  <a:lnTo>
                    <a:pt x="1948" y="587"/>
                  </a:lnTo>
                  <a:cubicBezTo>
                    <a:pt x="1948" y="478"/>
                    <a:pt x="1948" y="370"/>
                    <a:pt x="1936" y="262"/>
                  </a:cubicBezTo>
                  <a:cubicBezTo>
                    <a:pt x="1930" y="88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712488" y="520025"/>
              <a:ext cx="264847" cy="135337"/>
            </a:xfrm>
            <a:custGeom>
              <a:avLst/>
              <a:gdLst/>
              <a:ahLst/>
              <a:cxnLst/>
              <a:rect l="l" t="t" r="r" b="b"/>
              <a:pathLst>
                <a:path w="3863" h="1974" extrusionOk="0">
                  <a:moveTo>
                    <a:pt x="1881" y="0"/>
                  </a:moveTo>
                  <a:cubicBezTo>
                    <a:pt x="1815" y="0"/>
                    <a:pt x="1746" y="26"/>
                    <a:pt x="1683" y="86"/>
                  </a:cubicBezTo>
                  <a:cubicBezTo>
                    <a:pt x="1563" y="194"/>
                    <a:pt x="1491" y="339"/>
                    <a:pt x="1443" y="483"/>
                  </a:cubicBezTo>
                  <a:cubicBezTo>
                    <a:pt x="1046" y="459"/>
                    <a:pt x="661" y="423"/>
                    <a:pt x="265" y="411"/>
                  </a:cubicBezTo>
                  <a:cubicBezTo>
                    <a:pt x="60" y="411"/>
                    <a:pt x="0" y="747"/>
                    <a:pt x="216" y="783"/>
                  </a:cubicBezTo>
                  <a:cubicBezTo>
                    <a:pt x="601" y="843"/>
                    <a:pt x="974" y="892"/>
                    <a:pt x="1358" y="928"/>
                  </a:cubicBezTo>
                  <a:cubicBezTo>
                    <a:pt x="1358" y="988"/>
                    <a:pt x="1346" y="1036"/>
                    <a:pt x="1346" y="1084"/>
                  </a:cubicBezTo>
                  <a:cubicBezTo>
                    <a:pt x="1346" y="1336"/>
                    <a:pt x="1370" y="1685"/>
                    <a:pt x="1587" y="1841"/>
                  </a:cubicBezTo>
                  <a:lnTo>
                    <a:pt x="1587" y="1853"/>
                  </a:lnTo>
                  <a:cubicBezTo>
                    <a:pt x="1626" y="1936"/>
                    <a:pt x="1700" y="1973"/>
                    <a:pt x="1771" y="1973"/>
                  </a:cubicBezTo>
                  <a:cubicBezTo>
                    <a:pt x="1875" y="1973"/>
                    <a:pt x="1971" y="1893"/>
                    <a:pt x="1935" y="1757"/>
                  </a:cubicBezTo>
                  <a:cubicBezTo>
                    <a:pt x="1935" y="1745"/>
                    <a:pt x="1935" y="1745"/>
                    <a:pt x="1923" y="1733"/>
                  </a:cubicBezTo>
                  <a:cubicBezTo>
                    <a:pt x="2008" y="1565"/>
                    <a:pt x="1947" y="1372"/>
                    <a:pt x="1960" y="1180"/>
                  </a:cubicBezTo>
                  <a:cubicBezTo>
                    <a:pt x="1960" y="1120"/>
                    <a:pt x="1972" y="1060"/>
                    <a:pt x="1984" y="1000"/>
                  </a:cubicBezTo>
                  <a:cubicBezTo>
                    <a:pt x="2452" y="1060"/>
                    <a:pt x="2921" y="1108"/>
                    <a:pt x="3390" y="1180"/>
                  </a:cubicBezTo>
                  <a:cubicBezTo>
                    <a:pt x="3409" y="1183"/>
                    <a:pt x="3428" y="1184"/>
                    <a:pt x="3446" y="1184"/>
                  </a:cubicBezTo>
                  <a:cubicBezTo>
                    <a:pt x="3806" y="1184"/>
                    <a:pt x="3863" y="638"/>
                    <a:pt x="3462" y="627"/>
                  </a:cubicBezTo>
                  <a:cubicBezTo>
                    <a:pt x="3017" y="603"/>
                    <a:pt x="2573" y="579"/>
                    <a:pt x="2128" y="543"/>
                  </a:cubicBezTo>
                  <a:cubicBezTo>
                    <a:pt x="2140" y="483"/>
                    <a:pt x="2152" y="423"/>
                    <a:pt x="2164" y="375"/>
                  </a:cubicBezTo>
                  <a:cubicBezTo>
                    <a:pt x="2199" y="175"/>
                    <a:pt x="2051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466088" y="287780"/>
              <a:ext cx="264642" cy="134995"/>
            </a:xfrm>
            <a:custGeom>
              <a:avLst/>
              <a:gdLst/>
              <a:ahLst/>
              <a:cxnLst/>
              <a:rect l="l" t="t" r="r" b="b"/>
              <a:pathLst>
                <a:path w="3860" h="1969" extrusionOk="0">
                  <a:moveTo>
                    <a:pt x="1879" y="0"/>
                  </a:moveTo>
                  <a:cubicBezTo>
                    <a:pt x="1814" y="0"/>
                    <a:pt x="1746" y="25"/>
                    <a:pt x="1683" y="81"/>
                  </a:cubicBezTo>
                  <a:cubicBezTo>
                    <a:pt x="1563" y="189"/>
                    <a:pt x="1491" y="333"/>
                    <a:pt x="1443" y="478"/>
                  </a:cubicBezTo>
                  <a:cubicBezTo>
                    <a:pt x="1046" y="454"/>
                    <a:pt x="661" y="430"/>
                    <a:pt x="265" y="405"/>
                  </a:cubicBezTo>
                  <a:cubicBezTo>
                    <a:pt x="60" y="405"/>
                    <a:pt x="0" y="754"/>
                    <a:pt x="216" y="778"/>
                  </a:cubicBezTo>
                  <a:cubicBezTo>
                    <a:pt x="601" y="838"/>
                    <a:pt x="974" y="886"/>
                    <a:pt x="1358" y="934"/>
                  </a:cubicBezTo>
                  <a:cubicBezTo>
                    <a:pt x="1358" y="983"/>
                    <a:pt x="1346" y="1031"/>
                    <a:pt x="1346" y="1079"/>
                  </a:cubicBezTo>
                  <a:cubicBezTo>
                    <a:pt x="1346" y="1331"/>
                    <a:pt x="1370" y="1692"/>
                    <a:pt x="1587" y="1836"/>
                  </a:cubicBezTo>
                  <a:lnTo>
                    <a:pt x="1587" y="1848"/>
                  </a:lnTo>
                  <a:cubicBezTo>
                    <a:pt x="1626" y="1931"/>
                    <a:pt x="1700" y="1968"/>
                    <a:pt x="1771" y="1968"/>
                  </a:cubicBezTo>
                  <a:cubicBezTo>
                    <a:pt x="1875" y="1968"/>
                    <a:pt x="1971" y="1888"/>
                    <a:pt x="1935" y="1752"/>
                  </a:cubicBezTo>
                  <a:cubicBezTo>
                    <a:pt x="1935" y="1752"/>
                    <a:pt x="1935" y="1740"/>
                    <a:pt x="1923" y="1728"/>
                  </a:cubicBezTo>
                  <a:cubicBezTo>
                    <a:pt x="2008" y="1560"/>
                    <a:pt x="1947" y="1379"/>
                    <a:pt x="1960" y="1175"/>
                  </a:cubicBezTo>
                  <a:cubicBezTo>
                    <a:pt x="1960" y="1115"/>
                    <a:pt x="1972" y="1055"/>
                    <a:pt x="1984" y="1007"/>
                  </a:cubicBezTo>
                  <a:cubicBezTo>
                    <a:pt x="2452" y="1055"/>
                    <a:pt x="2921" y="1103"/>
                    <a:pt x="3390" y="1175"/>
                  </a:cubicBezTo>
                  <a:cubicBezTo>
                    <a:pt x="3413" y="1179"/>
                    <a:pt x="3434" y="1181"/>
                    <a:pt x="3455" y="1181"/>
                  </a:cubicBezTo>
                  <a:cubicBezTo>
                    <a:pt x="3807" y="1181"/>
                    <a:pt x="3860" y="633"/>
                    <a:pt x="3462" y="622"/>
                  </a:cubicBezTo>
                  <a:cubicBezTo>
                    <a:pt x="3017" y="610"/>
                    <a:pt x="2573" y="574"/>
                    <a:pt x="2128" y="538"/>
                  </a:cubicBezTo>
                  <a:cubicBezTo>
                    <a:pt x="2140" y="478"/>
                    <a:pt x="2152" y="430"/>
                    <a:pt x="2164" y="369"/>
                  </a:cubicBezTo>
                  <a:cubicBezTo>
                    <a:pt x="2199" y="169"/>
                    <a:pt x="2050" y="0"/>
                    <a:pt x="18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170674" y="928572"/>
              <a:ext cx="220695" cy="178667"/>
            </a:xfrm>
            <a:custGeom>
              <a:avLst/>
              <a:gdLst/>
              <a:ahLst/>
              <a:cxnLst/>
              <a:rect l="l" t="t" r="r" b="b"/>
              <a:pathLst>
                <a:path w="3219" h="2606" extrusionOk="0">
                  <a:moveTo>
                    <a:pt x="1655" y="0"/>
                  </a:moveTo>
                  <a:cubicBezTo>
                    <a:pt x="1566" y="0"/>
                    <a:pt x="1477" y="39"/>
                    <a:pt x="1419" y="126"/>
                  </a:cubicBezTo>
                  <a:cubicBezTo>
                    <a:pt x="1251" y="378"/>
                    <a:pt x="1155" y="655"/>
                    <a:pt x="1095" y="943"/>
                  </a:cubicBezTo>
                  <a:cubicBezTo>
                    <a:pt x="818" y="955"/>
                    <a:pt x="542" y="955"/>
                    <a:pt x="265" y="967"/>
                  </a:cubicBezTo>
                  <a:cubicBezTo>
                    <a:pt x="1" y="979"/>
                    <a:pt x="1" y="1364"/>
                    <a:pt x="265" y="1376"/>
                  </a:cubicBezTo>
                  <a:cubicBezTo>
                    <a:pt x="530" y="1388"/>
                    <a:pt x="794" y="1400"/>
                    <a:pt x="1071" y="1400"/>
                  </a:cubicBezTo>
                  <a:cubicBezTo>
                    <a:pt x="1059" y="1748"/>
                    <a:pt x="1107" y="2097"/>
                    <a:pt x="1191" y="2410"/>
                  </a:cubicBezTo>
                  <a:cubicBezTo>
                    <a:pt x="1224" y="2547"/>
                    <a:pt x="1326" y="2606"/>
                    <a:pt x="1433" y="2606"/>
                  </a:cubicBezTo>
                  <a:cubicBezTo>
                    <a:pt x="1598" y="2606"/>
                    <a:pt x="1776" y="2465"/>
                    <a:pt x="1732" y="2253"/>
                  </a:cubicBezTo>
                  <a:cubicBezTo>
                    <a:pt x="1672" y="1953"/>
                    <a:pt x="1672" y="1676"/>
                    <a:pt x="1696" y="1412"/>
                  </a:cubicBezTo>
                  <a:cubicBezTo>
                    <a:pt x="2092" y="1412"/>
                    <a:pt x="2489" y="1424"/>
                    <a:pt x="2886" y="1436"/>
                  </a:cubicBezTo>
                  <a:cubicBezTo>
                    <a:pt x="2889" y="1436"/>
                    <a:pt x="2893" y="1436"/>
                    <a:pt x="2897" y="1436"/>
                  </a:cubicBezTo>
                  <a:cubicBezTo>
                    <a:pt x="3215" y="1436"/>
                    <a:pt x="3219" y="918"/>
                    <a:pt x="2907" y="918"/>
                  </a:cubicBezTo>
                  <a:cubicBezTo>
                    <a:pt x="2900" y="918"/>
                    <a:pt x="2893" y="918"/>
                    <a:pt x="2886" y="919"/>
                  </a:cubicBezTo>
                  <a:cubicBezTo>
                    <a:pt x="2513" y="931"/>
                    <a:pt x="2153" y="931"/>
                    <a:pt x="1780" y="943"/>
                  </a:cubicBezTo>
                  <a:cubicBezTo>
                    <a:pt x="1828" y="751"/>
                    <a:pt x="1876" y="558"/>
                    <a:pt x="1936" y="354"/>
                  </a:cubicBezTo>
                  <a:cubicBezTo>
                    <a:pt x="1991" y="141"/>
                    <a:pt x="1824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170674" y="928572"/>
              <a:ext cx="220695" cy="178667"/>
            </a:xfrm>
            <a:custGeom>
              <a:avLst/>
              <a:gdLst/>
              <a:ahLst/>
              <a:cxnLst/>
              <a:rect l="l" t="t" r="r" b="b"/>
              <a:pathLst>
                <a:path w="3219" h="2606" extrusionOk="0">
                  <a:moveTo>
                    <a:pt x="1655" y="0"/>
                  </a:moveTo>
                  <a:cubicBezTo>
                    <a:pt x="1566" y="0"/>
                    <a:pt x="1477" y="39"/>
                    <a:pt x="1419" y="126"/>
                  </a:cubicBezTo>
                  <a:cubicBezTo>
                    <a:pt x="1251" y="378"/>
                    <a:pt x="1155" y="655"/>
                    <a:pt x="1095" y="943"/>
                  </a:cubicBezTo>
                  <a:cubicBezTo>
                    <a:pt x="818" y="955"/>
                    <a:pt x="542" y="955"/>
                    <a:pt x="265" y="967"/>
                  </a:cubicBezTo>
                  <a:cubicBezTo>
                    <a:pt x="1" y="979"/>
                    <a:pt x="1" y="1364"/>
                    <a:pt x="265" y="1376"/>
                  </a:cubicBezTo>
                  <a:cubicBezTo>
                    <a:pt x="530" y="1388"/>
                    <a:pt x="794" y="1400"/>
                    <a:pt x="1071" y="1400"/>
                  </a:cubicBezTo>
                  <a:cubicBezTo>
                    <a:pt x="1059" y="1748"/>
                    <a:pt x="1107" y="2097"/>
                    <a:pt x="1191" y="2410"/>
                  </a:cubicBezTo>
                  <a:cubicBezTo>
                    <a:pt x="1224" y="2547"/>
                    <a:pt x="1326" y="2606"/>
                    <a:pt x="1433" y="2606"/>
                  </a:cubicBezTo>
                  <a:cubicBezTo>
                    <a:pt x="1598" y="2606"/>
                    <a:pt x="1776" y="2465"/>
                    <a:pt x="1732" y="2253"/>
                  </a:cubicBezTo>
                  <a:cubicBezTo>
                    <a:pt x="1672" y="1953"/>
                    <a:pt x="1672" y="1676"/>
                    <a:pt x="1696" y="1412"/>
                  </a:cubicBezTo>
                  <a:cubicBezTo>
                    <a:pt x="2092" y="1412"/>
                    <a:pt x="2489" y="1424"/>
                    <a:pt x="2886" y="1436"/>
                  </a:cubicBezTo>
                  <a:cubicBezTo>
                    <a:pt x="2889" y="1436"/>
                    <a:pt x="2893" y="1436"/>
                    <a:pt x="2897" y="1436"/>
                  </a:cubicBezTo>
                  <a:cubicBezTo>
                    <a:pt x="3215" y="1436"/>
                    <a:pt x="3219" y="918"/>
                    <a:pt x="2907" y="918"/>
                  </a:cubicBezTo>
                  <a:cubicBezTo>
                    <a:pt x="2900" y="918"/>
                    <a:pt x="2893" y="918"/>
                    <a:pt x="2886" y="919"/>
                  </a:cubicBezTo>
                  <a:cubicBezTo>
                    <a:pt x="2513" y="931"/>
                    <a:pt x="2153" y="931"/>
                    <a:pt x="1780" y="943"/>
                  </a:cubicBezTo>
                  <a:cubicBezTo>
                    <a:pt x="1828" y="751"/>
                    <a:pt x="1876" y="558"/>
                    <a:pt x="1936" y="354"/>
                  </a:cubicBezTo>
                  <a:cubicBezTo>
                    <a:pt x="1991" y="141"/>
                    <a:pt x="1824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7280351" y="24524"/>
              <a:ext cx="239069" cy="169000"/>
            </a:xfrm>
            <a:custGeom>
              <a:avLst/>
              <a:gdLst/>
              <a:ahLst/>
              <a:cxnLst/>
              <a:rect l="l" t="t" r="r" b="b"/>
              <a:pathLst>
                <a:path w="3487" h="2465" extrusionOk="0">
                  <a:moveTo>
                    <a:pt x="2219" y="0"/>
                  </a:moveTo>
                  <a:cubicBezTo>
                    <a:pt x="2135" y="0"/>
                    <a:pt x="2050" y="38"/>
                    <a:pt x="1996" y="126"/>
                  </a:cubicBezTo>
                  <a:cubicBezTo>
                    <a:pt x="1839" y="355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0"/>
                    <a:pt x="253" y="1352"/>
                  </a:cubicBezTo>
                  <a:cubicBezTo>
                    <a:pt x="721" y="1376"/>
                    <a:pt x="1202" y="1388"/>
                    <a:pt x="1683" y="1400"/>
                  </a:cubicBezTo>
                  <a:cubicBezTo>
                    <a:pt x="1695" y="1749"/>
                    <a:pt x="1767" y="2086"/>
                    <a:pt x="1900" y="2386"/>
                  </a:cubicBezTo>
                  <a:cubicBezTo>
                    <a:pt x="1922" y="2441"/>
                    <a:pt x="1968" y="2465"/>
                    <a:pt x="2016" y="2465"/>
                  </a:cubicBezTo>
                  <a:cubicBezTo>
                    <a:pt x="2093" y="2465"/>
                    <a:pt x="2176" y="2403"/>
                    <a:pt x="2176" y="2314"/>
                  </a:cubicBezTo>
                  <a:cubicBezTo>
                    <a:pt x="2164" y="2014"/>
                    <a:pt x="2152" y="1701"/>
                    <a:pt x="2188" y="1412"/>
                  </a:cubicBezTo>
                  <a:lnTo>
                    <a:pt x="3162" y="1412"/>
                  </a:lnTo>
                  <a:cubicBezTo>
                    <a:pt x="3486" y="1412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5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574014" y="1429612"/>
              <a:ext cx="239069" cy="169000"/>
            </a:xfrm>
            <a:custGeom>
              <a:avLst/>
              <a:gdLst/>
              <a:ahLst/>
              <a:cxnLst/>
              <a:rect l="l" t="t" r="r" b="b"/>
              <a:pathLst>
                <a:path w="3487" h="2465" extrusionOk="0">
                  <a:moveTo>
                    <a:pt x="2219" y="0"/>
                  </a:moveTo>
                  <a:cubicBezTo>
                    <a:pt x="2135" y="0"/>
                    <a:pt x="2050" y="38"/>
                    <a:pt x="1996" y="126"/>
                  </a:cubicBezTo>
                  <a:cubicBezTo>
                    <a:pt x="1839" y="355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0"/>
                    <a:pt x="253" y="1352"/>
                  </a:cubicBezTo>
                  <a:cubicBezTo>
                    <a:pt x="721" y="1376"/>
                    <a:pt x="1202" y="1388"/>
                    <a:pt x="1683" y="1400"/>
                  </a:cubicBezTo>
                  <a:cubicBezTo>
                    <a:pt x="1695" y="1749"/>
                    <a:pt x="1767" y="2086"/>
                    <a:pt x="1900" y="2386"/>
                  </a:cubicBezTo>
                  <a:cubicBezTo>
                    <a:pt x="1922" y="2441"/>
                    <a:pt x="1968" y="2465"/>
                    <a:pt x="2016" y="2465"/>
                  </a:cubicBezTo>
                  <a:cubicBezTo>
                    <a:pt x="2093" y="2465"/>
                    <a:pt x="2176" y="2403"/>
                    <a:pt x="2176" y="2314"/>
                  </a:cubicBezTo>
                  <a:cubicBezTo>
                    <a:pt x="2164" y="2014"/>
                    <a:pt x="2152" y="1701"/>
                    <a:pt x="2188" y="1412"/>
                  </a:cubicBezTo>
                  <a:lnTo>
                    <a:pt x="3162" y="1412"/>
                  </a:lnTo>
                  <a:cubicBezTo>
                    <a:pt x="3486" y="1412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5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7" name="Google Shape;47;p2"/>
          <p:cNvGrpSpPr/>
          <p:nvPr/>
        </p:nvGrpSpPr>
        <p:grpSpPr>
          <a:xfrm rot="5400000">
            <a:off x="7105176" y="3084900"/>
            <a:ext cx="1888761" cy="1762891"/>
            <a:chOff x="7280351" y="0"/>
            <a:chExt cx="1888761" cy="1762891"/>
          </a:xfrm>
        </p:grpSpPr>
        <p:sp>
          <p:nvSpPr>
            <p:cNvPr id="48" name="Google Shape;48;p2"/>
            <p:cNvSpPr/>
            <p:nvPr/>
          </p:nvSpPr>
          <p:spPr>
            <a:xfrm>
              <a:off x="7712693" y="55876"/>
              <a:ext cx="264710" cy="134652"/>
            </a:xfrm>
            <a:custGeom>
              <a:avLst/>
              <a:gdLst/>
              <a:ahLst/>
              <a:cxnLst/>
              <a:rect l="l" t="t" r="r" b="b"/>
              <a:pathLst>
                <a:path w="3861" h="1964" extrusionOk="0">
                  <a:moveTo>
                    <a:pt x="1883" y="0"/>
                  </a:moveTo>
                  <a:cubicBezTo>
                    <a:pt x="1816" y="0"/>
                    <a:pt x="1745" y="27"/>
                    <a:pt x="1680" y="88"/>
                  </a:cubicBezTo>
                  <a:cubicBezTo>
                    <a:pt x="1560" y="184"/>
                    <a:pt x="1488" y="329"/>
                    <a:pt x="1440" y="485"/>
                  </a:cubicBezTo>
                  <a:cubicBezTo>
                    <a:pt x="1043" y="449"/>
                    <a:pt x="658" y="425"/>
                    <a:pt x="262" y="413"/>
                  </a:cubicBezTo>
                  <a:cubicBezTo>
                    <a:pt x="258" y="413"/>
                    <a:pt x="255" y="413"/>
                    <a:pt x="251" y="413"/>
                  </a:cubicBezTo>
                  <a:cubicBezTo>
                    <a:pt x="55" y="413"/>
                    <a:pt x="1" y="750"/>
                    <a:pt x="213" y="786"/>
                  </a:cubicBezTo>
                  <a:cubicBezTo>
                    <a:pt x="598" y="846"/>
                    <a:pt x="971" y="882"/>
                    <a:pt x="1355" y="930"/>
                  </a:cubicBezTo>
                  <a:cubicBezTo>
                    <a:pt x="1355" y="978"/>
                    <a:pt x="1343" y="1026"/>
                    <a:pt x="1343" y="1074"/>
                  </a:cubicBezTo>
                  <a:cubicBezTo>
                    <a:pt x="1343" y="1326"/>
                    <a:pt x="1367" y="1687"/>
                    <a:pt x="1584" y="1831"/>
                  </a:cubicBezTo>
                  <a:lnTo>
                    <a:pt x="1584" y="1843"/>
                  </a:lnTo>
                  <a:cubicBezTo>
                    <a:pt x="1623" y="1926"/>
                    <a:pt x="1697" y="1964"/>
                    <a:pt x="1768" y="1964"/>
                  </a:cubicBezTo>
                  <a:cubicBezTo>
                    <a:pt x="1872" y="1964"/>
                    <a:pt x="1968" y="1883"/>
                    <a:pt x="1932" y="1747"/>
                  </a:cubicBezTo>
                  <a:cubicBezTo>
                    <a:pt x="1932" y="1747"/>
                    <a:pt x="1932" y="1735"/>
                    <a:pt x="1920" y="1735"/>
                  </a:cubicBezTo>
                  <a:cubicBezTo>
                    <a:pt x="2005" y="1567"/>
                    <a:pt x="1944" y="1375"/>
                    <a:pt x="1957" y="1170"/>
                  </a:cubicBezTo>
                  <a:cubicBezTo>
                    <a:pt x="1957" y="1110"/>
                    <a:pt x="1969" y="1062"/>
                    <a:pt x="1981" y="1002"/>
                  </a:cubicBezTo>
                  <a:cubicBezTo>
                    <a:pt x="2449" y="1050"/>
                    <a:pt x="2918" y="1098"/>
                    <a:pt x="3387" y="1182"/>
                  </a:cubicBezTo>
                  <a:cubicBezTo>
                    <a:pt x="3406" y="1185"/>
                    <a:pt x="3424" y="1186"/>
                    <a:pt x="3442" y="1186"/>
                  </a:cubicBezTo>
                  <a:cubicBezTo>
                    <a:pt x="3802" y="1186"/>
                    <a:pt x="3860" y="629"/>
                    <a:pt x="3459" y="617"/>
                  </a:cubicBezTo>
                  <a:cubicBezTo>
                    <a:pt x="3014" y="605"/>
                    <a:pt x="2570" y="569"/>
                    <a:pt x="2125" y="533"/>
                  </a:cubicBezTo>
                  <a:cubicBezTo>
                    <a:pt x="2137" y="485"/>
                    <a:pt x="2149" y="425"/>
                    <a:pt x="2161" y="365"/>
                  </a:cubicBezTo>
                  <a:cubicBezTo>
                    <a:pt x="2195" y="167"/>
                    <a:pt x="2051" y="0"/>
                    <a:pt x="18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170674" y="0"/>
              <a:ext cx="220695" cy="178667"/>
            </a:xfrm>
            <a:custGeom>
              <a:avLst/>
              <a:gdLst/>
              <a:ahLst/>
              <a:cxnLst/>
              <a:rect l="l" t="t" r="r" b="b"/>
              <a:pathLst>
                <a:path w="3219" h="2606" extrusionOk="0">
                  <a:moveTo>
                    <a:pt x="1661" y="0"/>
                  </a:moveTo>
                  <a:cubicBezTo>
                    <a:pt x="1570" y="0"/>
                    <a:pt x="1478" y="41"/>
                    <a:pt x="1419" y="134"/>
                  </a:cubicBezTo>
                  <a:cubicBezTo>
                    <a:pt x="1251" y="374"/>
                    <a:pt x="1155" y="651"/>
                    <a:pt x="1095" y="951"/>
                  </a:cubicBezTo>
                  <a:cubicBezTo>
                    <a:pt x="818" y="951"/>
                    <a:pt x="542" y="963"/>
                    <a:pt x="265" y="975"/>
                  </a:cubicBezTo>
                  <a:cubicBezTo>
                    <a:pt x="1" y="987"/>
                    <a:pt x="1" y="1360"/>
                    <a:pt x="265" y="1372"/>
                  </a:cubicBezTo>
                  <a:cubicBezTo>
                    <a:pt x="530" y="1384"/>
                    <a:pt x="794" y="1396"/>
                    <a:pt x="1071" y="1396"/>
                  </a:cubicBezTo>
                  <a:cubicBezTo>
                    <a:pt x="1059" y="1745"/>
                    <a:pt x="1107" y="2093"/>
                    <a:pt x="1191" y="2406"/>
                  </a:cubicBezTo>
                  <a:cubicBezTo>
                    <a:pt x="1224" y="2545"/>
                    <a:pt x="1328" y="2605"/>
                    <a:pt x="1437" y="2605"/>
                  </a:cubicBezTo>
                  <a:cubicBezTo>
                    <a:pt x="1601" y="2605"/>
                    <a:pt x="1775" y="2467"/>
                    <a:pt x="1732" y="2250"/>
                  </a:cubicBezTo>
                  <a:cubicBezTo>
                    <a:pt x="1672" y="1949"/>
                    <a:pt x="1672" y="1685"/>
                    <a:pt x="1696" y="1408"/>
                  </a:cubicBezTo>
                  <a:lnTo>
                    <a:pt x="1696" y="1408"/>
                  </a:lnTo>
                  <a:cubicBezTo>
                    <a:pt x="2092" y="1420"/>
                    <a:pt x="2489" y="1420"/>
                    <a:pt x="2886" y="1432"/>
                  </a:cubicBezTo>
                  <a:cubicBezTo>
                    <a:pt x="2889" y="1432"/>
                    <a:pt x="2893" y="1432"/>
                    <a:pt x="2897" y="1432"/>
                  </a:cubicBezTo>
                  <a:cubicBezTo>
                    <a:pt x="3215" y="1432"/>
                    <a:pt x="3219" y="915"/>
                    <a:pt x="2907" y="915"/>
                  </a:cubicBezTo>
                  <a:cubicBezTo>
                    <a:pt x="2900" y="915"/>
                    <a:pt x="2893" y="915"/>
                    <a:pt x="2886" y="915"/>
                  </a:cubicBezTo>
                  <a:cubicBezTo>
                    <a:pt x="2513" y="927"/>
                    <a:pt x="2153" y="927"/>
                    <a:pt x="1780" y="939"/>
                  </a:cubicBezTo>
                  <a:cubicBezTo>
                    <a:pt x="1828" y="747"/>
                    <a:pt x="1876" y="555"/>
                    <a:pt x="1936" y="350"/>
                  </a:cubicBezTo>
                  <a:cubicBezTo>
                    <a:pt x="1991" y="140"/>
                    <a:pt x="1828" y="0"/>
                    <a:pt x="16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8590192" y="21322"/>
              <a:ext cx="206708" cy="175376"/>
            </a:xfrm>
            <a:custGeom>
              <a:avLst/>
              <a:gdLst/>
              <a:ahLst/>
              <a:cxnLst/>
              <a:rect l="l" t="t" r="r" b="b"/>
              <a:pathLst>
                <a:path w="3015" h="2558" extrusionOk="0">
                  <a:moveTo>
                    <a:pt x="1413" y="0"/>
                  </a:moveTo>
                  <a:cubicBezTo>
                    <a:pt x="1278" y="0"/>
                    <a:pt x="1142" y="93"/>
                    <a:pt x="1118" y="280"/>
                  </a:cubicBezTo>
                  <a:cubicBezTo>
                    <a:pt x="1094" y="496"/>
                    <a:pt x="1094" y="712"/>
                    <a:pt x="1094" y="929"/>
                  </a:cubicBezTo>
                  <a:cubicBezTo>
                    <a:pt x="806" y="929"/>
                    <a:pt x="529" y="941"/>
                    <a:pt x="253" y="953"/>
                  </a:cubicBezTo>
                  <a:cubicBezTo>
                    <a:pt x="0" y="965"/>
                    <a:pt x="0" y="1338"/>
                    <a:pt x="253" y="1350"/>
                  </a:cubicBezTo>
                  <a:cubicBezTo>
                    <a:pt x="541" y="1374"/>
                    <a:pt x="818" y="1374"/>
                    <a:pt x="1106" y="1386"/>
                  </a:cubicBezTo>
                  <a:cubicBezTo>
                    <a:pt x="1118" y="1698"/>
                    <a:pt x="1154" y="2011"/>
                    <a:pt x="1166" y="2323"/>
                  </a:cubicBezTo>
                  <a:cubicBezTo>
                    <a:pt x="1179" y="2480"/>
                    <a:pt x="1296" y="2558"/>
                    <a:pt x="1413" y="2558"/>
                  </a:cubicBezTo>
                  <a:cubicBezTo>
                    <a:pt x="1530" y="2558"/>
                    <a:pt x="1647" y="2480"/>
                    <a:pt x="1659" y="2323"/>
                  </a:cubicBezTo>
                  <a:cubicBezTo>
                    <a:pt x="1683" y="2023"/>
                    <a:pt x="1707" y="1710"/>
                    <a:pt x="1731" y="1398"/>
                  </a:cubicBezTo>
                  <a:cubicBezTo>
                    <a:pt x="2044" y="1410"/>
                    <a:pt x="2369" y="1410"/>
                    <a:pt x="2693" y="1410"/>
                  </a:cubicBezTo>
                  <a:cubicBezTo>
                    <a:pt x="2697" y="1410"/>
                    <a:pt x="2700" y="1410"/>
                    <a:pt x="2704" y="1410"/>
                  </a:cubicBezTo>
                  <a:cubicBezTo>
                    <a:pt x="3014" y="1410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700"/>
                    <a:pt x="1731" y="484"/>
                    <a:pt x="1707" y="280"/>
                  </a:cubicBezTo>
                  <a:cubicBezTo>
                    <a:pt x="1683" y="93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8948349" y="22282"/>
              <a:ext cx="220763" cy="194985"/>
            </a:xfrm>
            <a:custGeom>
              <a:avLst/>
              <a:gdLst/>
              <a:ahLst/>
              <a:cxnLst/>
              <a:rect l="l" t="t" r="r" b="b"/>
              <a:pathLst>
                <a:path w="3220" h="2844" extrusionOk="0">
                  <a:moveTo>
                    <a:pt x="1782" y="1"/>
                  </a:moveTo>
                  <a:cubicBezTo>
                    <a:pt x="1668" y="1"/>
                    <a:pt x="1558" y="63"/>
                    <a:pt x="1520" y="206"/>
                  </a:cubicBezTo>
                  <a:cubicBezTo>
                    <a:pt x="1436" y="482"/>
                    <a:pt x="1376" y="759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2"/>
                    <a:pt x="250" y="902"/>
                  </a:cubicBezTo>
                  <a:cubicBezTo>
                    <a:pt x="50" y="902"/>
                    <a:pt x="1" y="1253"/>
                    <a:pt x="222" y="1288"/>
                  </a:cubicBezTo>
                  <a:cubicBezTo>
                    <a:pt x="559" y="1348"/>
                    <a:pt x="895" y="1396"/>
                    <a:pt x="1232" y="1456"/>
                  </a:cubicBezTo>
                  <a:cubicBezTo>
                    <a:pt x="1148" y="1816"/>
                    <a:pt x="1075" y="2189"/>
                    <a:pt x="1003" y="2550"/>
                  </a:cubicBezTo>
                  <a:cubicBezTo>
                    <a:pt x="967" y="2725"/>
                    <a:pt x="1109" y="2843"/>
                    <a:pt x="1244" y="2843"/>
                  </a:cubicBezTo>
                  <a:cubicBezTo>
                    <a:pt x="1331" y="2843"/>
                    <a:pt x="1415" y="2795"/>
                    <a:pt x="1448" y="2682"/>
                  </a:cubicBezTo>
                  <a:cubicBezTo>
                    <a:pt x="1556" y="2297"/>
                    <a:pt x="1677" y="1925"/>
                    <a:pt x="1785" y="1540"/>
                  </a:cubicBezTo>
                  <a:cubicBezTo>
                    <a:pt x="2121" y="1588"/>
                    <a:pt x="2470" y="1648"/>
                    <a:pt x="2806" y="1708"/>
                  </a:cubicBezTo>
                  <a:cubicBezTo>
                    <a:pt x="2826" y="1712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5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912751" y="260115"/>
              <a:ext cx="239069" cy="169069"/>
            </a:xfrm>
            <a:custGeom>
              <a:avLst/>
              <a:gdLst/>
              <a:ahLst/>
              <a:cxnLst/>
              <a:rect l="l" t="t" r="r" b="b"/>
              <a:pathLst>
                <a:path w="3487" h="2466" extrusionOk="0">
                  <a:moveTo>
                    <a:pt x="2219" y="0"/>
                  </a:moveTo>
                  <a:cubicBezTo>
                    <a:pt x="2135" y="0"/>
                    <a:pt x="2050" y="39"/>
                    <a:pt x="1996" y="127"/>
                  </a:cubicBezTo>
                  <a:cubicBezTo>
                    <a:pt x="1839" y="367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1"/>
                    <a:pt x="253" y="1353"/>
                  </a:cubicBezTo>
                  <a:cubicBezTo>
                    <a:pt x="721" y="1377"/>
                    <a:pt x="1202" y="1389"/>
                    <a:pt x="1683" y="1401"/>
                  </a:cubicBezTo>
                  <a:cubicBezTo>
                    <a:pt x="1695" y="1749"/>
                    <a:pt x="1767" y="2086"/>
                    <a:pt x="1900" y="2387"/>
                  </a:cubicBezTo>
                  <a:cubicBezTo>
                    <a:pt x="1922" y="2442"/>
                    <a:pt x="1968" y="2465"/>
                    <a:pt x="2016" y="2465"/>
                  </a:cubicBezTo>
                  <a:cubicBezTo>
                    <a:pt x="2093" y="2465"/>
                    <a:pt x="2176" y="2404"/>
                    <a:pt x="2176" y="2314"/>
                  </a:cubicBezTo>
                  <a:cubicBezTo>
                    <a:pt x="2164" y="2014"/>
                    <a:pt x="2152" y="1701"/>
                    <a:pt x="2188" y="1413"/>
                  </a:cubicBezTo>
                  <a:lnTo>
                    <a:pt x="3162" y="1413"/>
                  </a:lnTo>
                  <a:cubicBezTo>
                    <a:pt x="3486" y="1413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6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8333846" y="241741"/>
              <a:ext cx="256414" cy="192105"/>
            </a:xfrm>
            <a:custGeom>
              <a:avLst/>
              <a:gdLst/>
              <a:ahLst/>
              <a:cxnLst/>
              <a:rect l="l" t="t" r="r" b="b"/>
              <a:pathLst>
                <a:path w="3740" h="2802" extrusionOk="0">
                  <a:moveTo>
                    <a:pt x="1666" y="1"/>
                  </a:moveTo>
                  <a:cubicBezTo>
                    <a:pt x="1534" y="1"/>
                    <a:pt x="1401" y="88"/>
                    <a:pt x="1395" y="262"/>
                  </a:cubicBezTo>
                  <a:cubicBezTo>
                    <a:pt x="1383" y="371"/>
                    <a:pt x="1383" y="479"/>
                    <a:pt x="1383" y="587"/>
                  </a:cubicBezTo>
                  <a:cubicBezTo>
                    <a:pt x="987" y="599"/>
                    <a:pt x="590" y="623"/>
                    <a:pt x="217" y="683"/>
                  </a:cubicBezTo>
                  <a:cubicBezTo>
                    <a:pt x="1" y="707"/>
                    <a:pt x="1" y="984"/>
                    <a:pt x="217" y="1008"/>
                  </a:cubicBezTo>
                  <a:cubicBezTo>
                    <a:pt x="590" y="1056"/>
                    <a:pt x="987" y="1092"/>
                    <a:pt x="1383" y="1092"/>
                  </a:cubicBezTo>
                  <a:cubicBezTo>
                    <a:pt x="1395" y="1597"/>
                    <a:pt x="1431" y="2102"/>
                    <a:pt x="1455" y="2594"/>
                  </a:cubicBezTo>
                  <a:cubicBezTo>
                    <a:pt x="1461" y="2733"/>
                    <a:pt x="1564" y="2802"/>
                    <a:pt x="1666" y="2802"/>
                  </a:cubicBezTo>
                  <a:cubicBezTo>
                    <a:pt x="1768" y="2802"/>
                    <a:pt x="1870" y="2733"/>
                    <a:pt x="1876" y="2594"/>
                  </a:cubicBezTo>
                  <a:cubicBezTo>
                    <a:pt x="1900" y="2102"/>
                    <a:pt x="1936" y="1597"/>
                    <a:pt x="1948" y="1104"/>
                  </a:cubicBezTo>
                  <a:cubicBezTo>
                    <a:pt x="2441" y="1104"/>
                    <a:pt x="2934" y="1092"/>
                    <a:pt x="3415" y="1092"/>
                  </a:cubicBezTo>
                  <a:cubicBezTo>
                    <a:pt x="3419" y="1092"/>
                    <a:pt x="3422" y="1092"/>
                    <a:pt x="3426" y="1092"/>
                  </a:cubicBezTo>
                  <a:cubicBezTo>
                    <a:pt x="3739" y="1092"/>
                    <a:pt x="3736" y="587"/>
                    <a:pt x="3415" y="587"/>
                  </a:cubicBezTo>
                  <a:cubicBezTo>
                    <a:pt x="3255" y="591"/>
                    <a:pt x="3093" y="592"/>
                    <a:pt x="2930" y="592"/>
                  </a:cubicBezTo>
                  <a:cubicBezTo>
                    <a:pt x="2605" y="592"/>
                    <a:pt x="2277" y="587"/>
                    <a:pt x="1948" y="587"/>
                  </a:cubicBezTo>
                  <a:cubicBezTo>
                    <a:pt x="1948" y="479"/>
                    <a:pt x="1948" y="371"/>
                    <a:pt x="1936" y="262"/>
                  </a:cubicBezTo>
                  <a:cubicBezTo>
                    <a:pt x="1930" y="88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712160" y="264023"/>
              <a:ext cx="234955" cy="169206"/>
            </a:xfrm>
            <a:custGeom>
              <a:avLst/>
              <a:gdLst/>
              <a:ahLst/>
              <a:cxnLst/>
              <a:rect l="l" t="t" r="r" b="b"/>
              <a:pathLst>
                <a:path w="3427" h="2468" extrusionOk="0">
                  <a:moveTo>
                    <a:pt x="1387" y="0"/>
                  </a:moveTo>
                  <a:cubicBezTo>
                    <a:pt x="1278" y="0"/>
                    <a:pt x="1167" y="76"/>
                    <a:pt x="1143" y="226"/>
                  </a:cubicBezTo>
                  <a:cubicBezTo>
                    <a:pt x="1119" y="454"/>
                    <a:pt x="1106" y="683"/>
                    <a:pt x="1119" y="911"/>
                  </a:cubicBezTo>
                  <a:cubicBezTo>
                    <a:pt x="818" y="911"/>
                    <a:pt x="517" y="923"/>
                    <a:pt x="217" y="935"/>
                  </a:cubicBezTo>
                  <a:cubicBezTo>
                    <a:pt x="1" y="935"/>
                    <a:pt x="1" y="1272"/>
                    <a:pt x="217" y="1272"/>
                  </a:cubicBezTo>
                  <a:cubicBezTo>
                    <a:pt x="517" y="1284"/>
                    <a:pt x="830" y="1296"/>
                    <a:pt x="1131" y="1296"/>
                  </a:cubicBezTo>
                  <a:cubicBezTo>
                    <a:pt x="1143" y="1620"/>
                    <a:pt x="1167" y="1957"/>
                    <a:pt x="1179" y="2269"/>
                  </a:cubicBezTo>
                  <a:cubicBezTo>
                    <a:pt x="1185" y="2402"/>
                    <a:pt x="1287" y="2468"/>
                    <a:pt x="1387" y="2468"/>
                  </a:cubicBezTo>
                  <a:cubicBezTo>
                    <a:pt x="1488" y="2468"/>
                    <a:pt x="1587" y="2402"/>
                    <a:pt x="1587" y="2269"/>
                  </a:cubicBezTo>
                  <a:cubicBezTo>
                    <a:pt x="1599" y="1957"/>
                    <a:pt x="1623" y="1632"/>
                    <a:pt x="1647" y="1308"/>
                  </a:cubicBezTo>
                  <a:cubicBezTo>
                    <a:pt x="2140" y="1320"/>
                    <a:pt x="2633" y="1332"/>
                    <a:pt x="3126" y="1344"/>
                  </a:cubicBezTo>
                  <a:cubicBezTo>
                    <a:pt x="3427" y="1344"/>
                    <a:pt x="3427" y="863"/>
                    <a:pt x="3126" y="863"/>
                  </a:cubicBezTo>
                  <a:cubicBezTo>
                    <a:pt x="2633" y="875"/>
                    <a:pt x="2152" y="887"/>
                    <a:pt x="1659" y="899"/>
                  </a:cubicBezTo>
                  <a:cubicBezTo>
                    <a:pt x="1659" y="671"/>
                    <a:pt x="1647" y="442"/>
                    <a:pt x="1623" y="226"/>
                  </a:cubicBezTo>
                  <a:cubicBezTo>
                    <a:pt x="1605" y="76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170674" y="464149"/>
              <a:ext cx="220695" cy="178942"/>
            </a:xfrm>
            <a:custGeom>
              <a:avLst/>
              <a:gdLst/>
              <a:ahLst/>
              <a:cxnLst/>
              <a:rect l="l" t="t" r="r" b="b"/>
              <a:pathLst>
                <a:path w="3219" h="2610" extrusionOk="0">
                  <a:moveTo>
                    <a:pt x="1656" y="1"/>
                  </a:moveTo>
                  <a:cubicBezTo>
                    <a:pt x="1567" y="1"/>
                    <a:pt x="1477" y="40"/>
                    <a:pt x="1419" y="132"/>
                  </a:cubicBezTo>
                  <a:cubicBezTo>
                    <a:pt x="1251" y="372"/>
                    <a:pt x="1155" y="661"/>
                    <a:pt x="1095" y="949"/>
                  </a:cubicBezTo>
                  <a:cubicBezTo>
                    <a:pt x="818" y="961"/>
                    <a:pt x="542" y="961"/>
                    <a:pt x="265" y="973"/>
                  </a:cubicBezTo>
                  <a:cubicBezTo>
                    <a:pt x="1" y="985"/>
                    <a:pt x="1" y="1370"/>
                    <a:pt x="265" y="1382"/>
                  </a:cubicBezTo>
                  <a:cubicBezTo>
                    <a:pt x="530" y="1394"/>
                    <a:pt x="794" y="1394"/>
                    <a:pt x="1071" y="1406"/>
                  </a:cubicBezTo>
                  <a:cubicBezTo>
                    <a:pt x="1059" y="1755"/>
                    <a:pt x="1107" y="2091"/>
                    <a:pt x="1191" y="2404"/>
                  </a:cubicBezTo>
                  <a:cubicBezTo>
                    <a:pt x="1224" y="2548"/>
                    <a:pt x="1329" y="2609"/>
                    <a:pt x="1437" y="2609"/>
                  </a:cubicBezTo>
                  <a:cubicBezTo>
                    <a:pt x="1601" y="2609"/>
                    <a:pt x="1775" y="2469"/>
                    <a:pt x="1732" y="2259"/>
                  </a:cubicBezTo>
                  <a:cubicBezTo>
                    <a:pt x="1672" y="1959"/>
                    <a:pt x="1672" y="1682"/>
                    <a:pt x="1696" y="1418"/>
                  </a:cubicBezTo>
                  <a:cubicBezTo>
                    <a:pt x="2092" y="1418"/>
                    <a:pt x="2489" y="1430"/>
                    <a:pt x="2886" y="1442"/>
                  </a:cubicBezTo>
                  <a:cubicBezTo>
                    <a:pt x="2889" y="1442"/>
                    <a:pt x="2893" y="1442"/>
                    <a:pt x="2897" y="1442"/>
                  </a:cubicBezTo>
                  <a:cubicBezTo>
                    <a:pt x="3219" y="1442"/>
                    <a:pt x="3219" y="913"/>
                    <a:pt x="2897" y="913"/>
                  </a:cubicBezTo>
                  <a:cubicBezTo>
                    <a:pt x="2893" y="913"/>
                    <a:pt x="2889" y="913"/>
                    <a:pt x="2886" y="913"/>
                  </a:cubicBezTo>
                  <a:cubicBezTo>
                    <a:pt x="2513" y="925"/>
                    <a:pt x="2153" y="937"/>
                    <a:pt x="1780" y="937"/>
                  </a:cubicBezTo>
                  <a:cubicBezTo>
                    <a:pt x="1828" y="745"/>
                    <a:pt x="1876" y="552"/>
                    <a:pt x="1936" y="348"/>
                  </a:cubicBezTo>
                  <a:cubicBezTo>
                    <a:pt x="1991" y="144"/>
                    <a:pt x="1825" y="1"/>
                    <a:pt x="16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590192" y="485540"/>
              <a:ext cx="206914" cy="175171"/>
            </a:xfrm>
            <a:custGeom>
              <a:avLst/>
              <a:gdLst/>
              <a:ahLst/>
              <a:cxnLst/>
              <a:rect l="l" t="t" r="r" b="b"/>
              <a:pathLst>
                <a:path w="3018" h="2555" extrusionOk="0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8948349" y="486568"/>
              <a:ext cx="220763" cy="194985"/>
            </a:xfrm>
            <a:custGeom>
              <a:avLst/>
              <a:gdLst/>
              <a:ahLst/>
              <a:cxnLst/>
              <a:rect l="l" t="t" r="r" b="b"/>
              <a:pathLst>
                <a:path w="3220" h="2844" extrusionOk="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7912751" y="724676"/>
              <a:ext cx="239069" cy="168726"/>
            </a:xfrm>
            <a:custGeom>
              <a:avLst/>
              <a:gdLst/>
              <a:ahLst/>
              <a:cxnLst/>
              <a:rect l="l" t="t" r="r" b="b"/>
              <a:pathLst>
                <a:path w="3487" h="2461" extrusionOk="0">
                  <a:moveTo>
                    <a:pt x="2215" y="0"/>
                  </a:moveTo>
                  <a:cubicBezTo>
                    <a:pt x="2132" y="0"/>
                    <a:pt x="2049" y="36"/>
                    <a:pt x="1996" y="118"/>
                  </a:cubicBezTo>
                  <a:cubicBezTo>
                    <a:pt x="1839" y="359"/>
                    <a:pt x="1755" y="635"/>
                    <a:pt x="1707" y="912"/>
                  </a:cubicBezTo>
                  <a:cubicBezTo>
                    <a:pt x="1226" y="924"/>
                    <a:pt x="733" y="936"/>
                    <a:pt x="253" y="960"/>
                  </a:cubicBezTo>
                  <a:cubicBezTo>
                    <a:pt x="0" y="972"/>
                    <a:pt x="0" y="1345"/>
                    <a:pt x="253" y="1357"/>
                  </a:cubicBezTo>
                  <a:cubicBezTo>
                    <a:pt x="721" y="1369"/>
                    <a:pt x="1202" y="1393"/>
                    <a:pt x="1683" y="1405"/>
                  </a:cubicBezTo>
                  <a:cubicBezTo>
                    <a:pt x="1695" y="1741"/>
                    <a:pt x="1767" y="2090"/>
                    <a:pt x="1900" y="2390"/>
                  </a:cubicBezTo>
                  <a:cubicBezTo>
                    <a:pt x="1922" y="2440"/>
                    <a:pt x="1966" y="2460"/>
                    <a:pt x="2012" y="2460"/>
                  </a:cubicBezTo>
                  <a:cubicBezTo>
                    <a:pt x="2091" y="2460"/>
                    <a:pt x="2176" y="2401"/>
                    <a:pt x="2176" y="2318"/>
                  </a:cubicBezTo>
                  <a:cubicBezTo>
                    <a:pt x="2164" y="2018"/>
                    <a:pt x="2152" y="1705"/>
                    <a:pt x="2188" y="1405"/>
                  </a:cubicBezTo>
                  <a:cubicBezTo>
                    <a:pt x="2513" y="1405"/>
                    <a:pt x="2837" y="1417"/>
                    <a:pt x="3162" y="1417"/>
                  </a:cubicBezTo>
                  <a:cubicBezTo>
                    <a:pt x="3486" y="1405"/>
                    <a:pt x="3486" y="900"/>
                    <a:pt x="3162" y="900"/>
                  </a:cubicBezTo>
                  <a:cubicBezTo>
                    <a:pt x="2873" y="900"/>
                    <a:pt x="2585" y="900"/>
                    <a:pt x="2296" y="912"/>
                  </a:cubicBezTo>
                  <a:cubicBezTo>
                    <a:pt x="2344" y="707"/>
                    <a:pt x="2416" y="527"/>
                    <a:pt x="2477" y="323"/>
                  </a:cubicBezTo>
                  <a:cubicBezTo>
                    <a:pt x="2532" y="133"/>
                    <a:pt x="2374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333846" y="705959"/>
              <a:ext cx="256414" cy="191899"/>
            </a:xfrm>
            <a:custGeom>
              <a:avLst/>
              <a:gdLst/>
              <a:ahLst/>
              <a:cxnLst/>
              <a:rect l="l" t="t" r="r" b="b"/>
              <a:pathLst>
                <a:path w="3740" h="2799" extrusionOk="0">
                  <a:moveTo>
                    <a:pt x="1666" y="1"/>
                  </a:moveTo>
                  <a:cubicBezTo>
                    <a:pt x="1534" y="1"/>
                    <a:pt x="1401" y="91"/>
                    <a:pt x="1395" y="271"/>
                  </a:cubicBezTo>
                  <a:cubicBezTo>
                    <a:pt x="1383" y="379"/>
                    <a:pt x="1383" y="488"/>
                    <a:pt x="1383" y="596"/>
                  </a:cubicBezTo>
                  <a:cubicBezTo>
                    <a:pt x="987" y="608"/>
                    <a:pt x="590" y="632"/>
                    <a:pt x="217" y="680"/>
                  </a:cubicBezTo>
                  <a:cubicBezTo>
                    <a:pt x="1" y="716"/>
                    <a:pt x="1" y="980"/>
                    <a:pt x="217" y="1016"/>
                  </a:cubicBezTo>
                  <a:cubicBezTo>
                    <a:pt x="590" y="1065"/>
                    <a:pt x="987" y="1089"/>
                    <a:pt x="1383" y="1101"/>
                  </a:cubicBezTo>
                  <a:cubicBezTo>
                    <a:pt x="1395" y="1593"/>
                    <a:pt x="1431" y="2098"/>
                    <a:pt x="1455" y="2591"/>
                  </a:cubicBezTo>
                  <a:cubicBezTo>
                    <a:pt x="1461" y="2729"/>
                    <a:pt x="1564" y="2799"/>
                    <a:pt x="1666" y="2799"/>
                  </a:cubicBezTo>
                  <a:cubicBezTo>
                    <a:pt x="1768" y="2799"/>
                    <a:pt x="1870" y="2729"/>
                    <a:pt x="1876" y="2591"/>
                  </a:cubicBezTo>
                  <a:cubicBezTo>
                    <a:pt x="1900" y="2098"/>
                    <a:pt x="1936" y="1605"/>
                    <a:pt x="1948" y="1113"/>
                  </a:cubicBezTo>
                  <a:cubicBezTo>
                    <a:pt x="2441" y="1113"/>
                    <a:pt x="2934" y="1101"/>
                    <a:pt x="3415" y="1101"/>
                  </a:cubicBezTo>
                  <a:cubicBezTo>
                    <a:pt x="3739" y="1101"/>
                    <a:pt x="3739" y="596"/>
                    <a:pt x="3415" y="596"/>
                  </a:cubicBezTo>
                  <a:cubicBezTo>
                    <a:pt x="2934" y="596"/>
                    <a:pt x="2441" y="584"/>
                    <a:pt x="1948" y="584"/>
                  </a:cubicBezTo>
                  <a:cubicBezTo>
                    <a:pt x="1948" y="476"/>
                    <a:pt x="1948" y="367"/>
                    <a:pt x="1936" y="271"/>
                  </a:cubicBezTo>
                  <a:cubicBezTo>
                    <a:pt x="1930" y="91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712160" y="728241"/>
              <a:ext cx="234955" cy="169000"/>
            </a:xfrm>
            <a:custGeom>
              <a:avLst/>
              <a:gdLst/>
              <a:ahLst/>
              <a:cxnLst/>
              <a:rect l="l" t="t" r="r" b="b"/>
              <a:pathLst>
                <a:path w="3427" h="2465" extrusionOk="0">
                  <a:moveTo>
                    <a:pt x="1387" y="0"/>
                  </a:moveTo>
                  <a:cubicBezTo>
                    <a:pt x="1278" y="0"/>
                    <a:pt x="1167" y="78"/>
                    <a:pt x="1143" y="235"/>
                  </a:cubicBezTo>
                  <a:cubicBezTo>
                    <a:pt x="1119" y="451"/>
                    <a:pt x="1106" y="679"/>
                    <a:pt x="1119" y="908"/>
                  </a:cubicBezTo>
                  <a:cubicBezTo>
                    <a:pt x="818" y="920"/>
                    <a:pt x="517" y="920"/>
                    <a:pt x="217" y="932"/>
                  </a:cubicBezTo>
                  <a:cubicBezTo>
                    <a:pt x="1" y="944"/>
                    <a:pt x="1" y="1268"/>
                    <a:pt x="217" y="1280"/>
                  </a:cubicBezTo>
                  <a:cubicBezTo>
                    <a:pt x="517" y="1293"/>
                    <a:pt x="830" y="1293"/>
                    <a:pt x="1131" y="1305"/>
                  </a:cubicBezTo>
                  <a:cubicBezTo>
                    <a:pt x="1143" y="1629"/>
                    <a:pt x="1167" y="1954"/>
                    <a:pt x="1179" y="2266"/>
                  </a:cubicBezTo>
                  <a:cubicBezTo>
                    <a:pt x="1185" y="2398"/>
                    <a:pt x="1287" y="2465"/>
                    <a:pt x="1387" y="2465"/>
                  </a:cubicBezTo>
                  <a:cubicBezTo>
                    <a:pt x="1488" y="2465"/>
                    <a:pt x="1587" y="2398"/>
                    <a:pt x="1587" y="2266"/>
                  </a:cubicBezTo>
                  <a:cubicBezTo>
                    <a:pt x="1599" y="1954"/>
                    <a:pt x="1623" y="1641"/>
                    <a:pt x="1647" y="1317"/>
                  </a:cubicBezTo>
                  <a:cubicBezTo>
                    <a:pt x="2140" y="1329"/>
                    <a:pt x="2633" y="1329"/>
                    <a:pt x="3126" y="1341"/>
                  </a:cubicBezTo>
                  <a:cubicBezTo>
                    <a:pt x="3427" y="1341"/>
                    <a:pt x="3427" y="872"/>
                    <a:pt x="3126" y="872"/>
                  </a:cubicBezTo>
                  <a:cubicBezTo>
                    <a:pt x="2633" y="872"/>
                    <a:pt x="2152" y="884"/>
                    <a:pt x="1659" y="896"/>
                  </a:cubicBezTo>
                  <a:cubicBezTo>
                    <a:pt x="1659" y="667"/>
                    <a:pt x="1647" y="451"/>
                    <a:pt x="1623" y="235"/>
                  </a:cubicBezTo>
                  <a:cubicBezTo>
                    <a:pt x="1605" y="78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7712488" y="520025"/>
              <a:ext cx="264847" cy="135337"/>
            </a:xfrm>
            <a:custGeom>
              <a:avLst/>
              <a:gdLst/>
              <a:ahLst/>
              <a:cxnLst/>
              <a:rect l="l" t="t" r="r" b="b"/>
              <a:pathLst>
                <a:path w="3863" h="1974" extrusionOk="0">
                  <a:moveTo>
                    <a:pt x="1881" y="0"/>
                  </a:moveTo>
                  <a:cubicBezTo>
                    <a:pt x="1815" y="0"/>
                    <a:pt x="1746" y="26"/>
                    <a:pt x="1683" y="86"/>
                  </a:cubicBezTo>
                  <a:cubicBezTo>
                    <a:pt x="1563" y="194"/>
                    <a:pt x="1491" y="339"/>
                    <a:pt x="1443" y="483"/>
                  </a:cubicBezTo>
                  <a:cubicBezTo>
                    <a:pt x="1046" y="459"/>
                    <a:pt x="661" y="423"/>
                    <a:pt x="265" y="411"/>
                  </a:cubicBezTo>
                  <a:cubicBezTo>
                    <a:pt x="60" y="411"/>
                    <a:pt x="0" y="747"/>
                    <a:pt x="216" y="783"/>
                  </a:cubicBezTo>
                  <a:cubicBezTo>
                    <a:pt x="601" y="843"/>
                    <a:pt x="974" y="892"/>
                    <a:pt x="1358" y="928"/>
                  </a:cubicBezTo>
                  <a:cubicBezTo>
                    <a:pt x="1358" y="988"/>
                    <a:pt x="1346" y="1036"/>
                    <a:pt x="1346" y="1084"/>
                  </a:cubicBezTo>
                  <a:cubicBezTo>
                    <a:pt x="1346" y="1336"/>
                    <a:pt x="1370" y="1685"/>
                    <a:pt x="1587" y="1841"/>
                  </a:cubicBezTo>
                  <a:lnTo>
                    <a:pt x="1587" y="1853"/>
                  </a:lnTo>
                  <a:cubicBezTo>
                    <a:pt x="1626" y="1936"/>
                    <a:pt x="1700" y="1973"/>
                    <a:pt x="1771" y="1973"/>
                  </a:cubicBezTo>
                  <a:cubicBezTo>
                    <a:pt x="1875" y="1973"/>
                    <a:pt x="1971" y="1893"/>
                    <a:pt x="1935" y="1757"/>
                  </a:cubicBezTo>
                  <a:cubicBezTo>
                    <a:pt x="1935" y="1745"/>
                    <a:pt x="1935" y="1745"/>
                    <a:pt x="1923" y="1733"/>
                  </a:cubicBezTo>
                  <a:cubicBezTo>
                    <a:pt x="2008" y="1565"/>
                    <a:pt x="1947" y="1372"/>
                    <a:pt x="1960" y="1180"/>
                  </a:cubicBezTo>
                  <a:cubicBezTo>
                    <a:pt x="1960" y="1120"/>
                    <a:pt x="1972" y="1060"/>
                    <a:pt x="1984" y="1000"/>
                  </a:cubicBezTo>
                  <a:cubicBezTo>
                    <a:pt x="2452" y="1060"/>
                    <a:pt x="2921" y="1108"/>
                    <a:pt x="3390" y="1180"/>
                  </a:cubicBezTo>
                  <a:cubicBezTo>
                    <a:pt x="3409" y="1183"/>
                    <a:pt x="3428" y="1184"/>
                    <a:pt x="3446" y="1184"/>
                  </a:cubicBezTo>
                  <a:cubicBezTo>
                    <a:pt x="3806" y="1184"/>
                    <a:pt x="3863" y="638"/>
                    <a:pt x="3462" y="627"/>
                  </a:cubicBezTo>
                  <a:cubicBezTo>
                    <a:pt x="3017" y="603"/>
                    <a:pt x="2573" y="579"/>
                    <a:pt x="2128" y="543"/>
                  </a:cubicBezTo>
                  <a:cubicBezTo>
                    <a:pt x="2140" y="483"/>
                    <a:pt x="2152" y="423"/>
                    <a:pt x="2164" y="375"/>
                  </a:cubicBezTo>
                  <a:cubicBezTo>
                    <a:pt x="2199" y="175"/>
                    <a:pt x="2051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8170674" y="464149"/>
              <a:ext cx="220695" cy="178942"/>
            </a:xfrm>
            <a:custGeom>
              <a:avLst/>
              <a:gdLst/>
              <a:ahLst/>
              <a:cxnLst/>
              <a:rect l="l" t="t" r="r" b="b"/>
              <a:pathLst>
                <a:path w="3219" h="2610" extrusionOk="0">
                  <a:moveTo>
                    <a:pt x="1656" y="1"/>
                  </a:moveTo>
                  <a:cubicBezTo>
                    <a:pt x="1567" y="1"/>
                    <a:pt x="1477" y="40"/>
                    <a:pt x="1419" y="132"/>
                  </a:cubicBezTo>
                  <a:cubicBezTo>
                    <a:pt x="1251" y="372"/>
                    <a:pt x="1155" y="661"/>
                    <a:pt x="1095" y="949"/>
                  </a:cubicBezTo>
                  <a:cubicBezTo>
                    <a:pt x="818" y="961"/>
                    <a:pt x="542" y="961"/>
                    <a:pt x="265" y="973"/>
                  </a:cubicBezTo>
                  <a:cubicBezTo>
                    <a:pt x="1" y="985"/>
                    <a:pt x="1" y="1370"/>
                    <a:pt x="265" y="1382"/>
                  </a:cubicBezTo>
                  <a:cubicBezTo>
                    <a:pt x="530" y="1394"/>
                    <a:pt x="794" y="1394"/>
                    <a:pt x="1071" y="1406"/>
                  </a:cubicBezTo>
                  <a:cubicBezTo>
                    <a:pt x="1059" y="1755"/>
                    <a:pt x="1107" y="2091"/>
                    <a:pt x="1191" y="2404"/>
                  </a:cubicBezTo>
                  <a:cubicBezTo>
                    <a:pt x="1224" y="2548"/>
                    <a:pt x="1329" y="2609"/>
                    <a:pt x="1437" y="2609"/>
                  </a:cubicBezTo>
                  <a:cubicBezTo>
                    <a:pt x="1601" y="2609"/>
                    <a:pt x="1775" y="2469"/>
                    <a:pt x="1732" y="2259"/>
                  </a:cubicBezTo>
                  <a:cubicBezTo>
                    <a:pt x="1672" y="1959"/>
                    <a:pt x="1672" y="1682"/>
                    <a:pt x="1696" y="1418"/>
                  </a:cubicBezTo>
                  <a:cubicBezTo>
                    <a:pt x="2092" y="1418"/>
                    <a:pt x="2489" y="1430"/>
                    <a:pt x="2886" y="1442"/>
                  </a:cubicBezTo>
                  <a:cubicBezTo>
                    <a:pt x="2889" y="1442"/>
                    <a:pt x="2893" y="1442"/>
                    <a:pt x="2897" y="1442"/>
                  </a:cubicBezTo>
                  <a:cubicBezTo>
                    <a:pt x="3219" y="1442"/>
                    <a:pt x="3219" y="913"/>
                    <a:pt x="2897" y="913"/>
                  </a:cubicBezTo>
                  <a:cubicBezTo>
                    <a:pt x="2893" y="913"/>
                    <a:pt x="2889" y="913"/>
                    <a:pt x="2886" y="913"/>
                  </a:cubicBezTo>
                  <a:cubicBezTo>
                    <a:pt x="2513" y="925"/>
                    <a:pt x="2153" y="937"/>
                    <a:pt x="1780" y="937"/>
                  </a:cubicBezTo>
                  <a:cubicBezTo>
                    <a:pt x="1828" y="745"/>
                    <a:pt x="1876" y="552"/>
                    <a:pt x="1936" y="348"/>
                  </a:cubicBezTo>
                  <a:cubicBezTo>
                    <a:pt x="1991" y="144"/>
                    <a:pt x="1825" y="1"/>
                    <a:pt x="16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8590192" y="485540"/>
              <a:ext cx="206914" cy="175171"/>
            </a:xfrm>
            <a:custGeom>
              <a:avLst/>
              <a:gdLst/>
              <a:ahLst/>
              <a:cxnLst/>
              <a:rect l="l" t="t" r="r" b="b"/>
              <a:pathLst>
                <a:path w="3018" h="2555" extrusionOk="0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948349" y="486568"/>
              <a:ext cx="220763" cy="194985"/>
            </a:xfrm>
            <a:custGeom>
              <a:avLst/>
              <a:gdLst/>
              <a:ahLst/>
              <a:cxnLst/>
              <a:rect l="l" t="t" r="r" b="b"/>
              <a:pathLst>
                <a:path w="3220" h="2844" extrusionOk="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12751" y="724676"/>
              <a:ext cx="239069" cy="168726"/>
            </a:xfrm>
            <a:custGeom>
              <a:avLst/>
              <a:gdLst/>
              <a:ahLst/>
              <a:cxnLst/>
              <a:rect l="l" t="t" r="r" b="b"/>
              <a:pathLst>
                <a:path w="3487" h="2461" extrusionOk="0">
                  <a:moveTo>
                    <a:pt x="2215" y="0"/>
                  </a:moveTo>
                  <a:cubicBezTo>
                    <a:pt x="2132" y="0"/>
                    <a:pt x="2049" y="36"/>
                    <a:pt x="1996" y="118"/>
                  </a:cubicBezTo>
                  <a:cubicBezTo>
                    <a:pt x="1839" y="359"/>
                    <a:pt x="1755" y="635"/>
                    <a:pt x="1707" y="912"/>
                  </a:cubicBezTo>
                  <a:cubicBezTo>
                    <a:pt x="1226" y="924"/>
                    <a:pt x="733" y="936"/>
                    <a:pt x="253" y="960"/>
                  </a:cubicBezTo>
                  <a:cubicBezTo>
                    <a:pt x="0" y="972"/>
                    <a:pt x="0" y="1345"/>
                    <a:pt x="253" y="1357"/>
                  </a:cubicBezTo>
                  <a:cubicBezTo>
                    <a:pt x="721" y="1369"/>
                    <a:pt x="1202" y="1393"/>
                    <a:pt x="1683" y="1405"/>
                  </a:cubicBezTo>
                  <a:cubicBezTo>
                    <a:pt x="1695" y="1741"/>
                    <a:pt x="1767" y="2090"/>
                    <a:pt x="1900" y="2390"/>
                  </a:cubicBezTo>
                  <a:cubicBezTo>
                    <a:pt x="1922" y="2440"/>
                    <a:pt x="1966" y="2460"/>
                    <a:pt x="2012" y="2460"/>
                  </a:cubicBezTo>
                  <a:cubicBezTo>
                    <a:pt x="2091" y="2460"/>
                    <a:pt x="2176" y="2401"/>
                    <a:pt x="2176" y="2318"/>
                  </a:cubicBezTo>
                  <a:cubicBezTo>
                    <a:pt x="2164" y="2018"/>
                    <a:pt x="2152" y="1705"/>
                    <a:pt x="2188" y="1405"/>
                  </a:cubicBezTo>
                  <a:cubicBezTo>
                    <a:pt x="2513" y="1405"/>
                    <a:pt x="2837" y="1417"/>
                    <a:pt x="3162" y="1417"/>
                  </a:cubicBezTo>
                  <a:cubicBezTo>
                    <a:pt x="3486" y="1405"/>
                    <a:pt x="3486" y="900"/>
                    <a:pt x="3162" y="900"/>
                  </a:cubicBezTo>
                  <a:cubicBezTo>
                    <a:pt x="2873" y="900"/>
                    <a:pt x="2585" y="900"/>
                    <a:pt x="2296" y="912"/>
                  </a:cubicBezTo>
                  <a:cubicBezTo>
                    <a:pt x="2344" y="707"/>
                    <a:pt x="2416" y="527"/>
                    <a:pt x="2477" y="323"/>
                  </a:cubicBezTo>
                  <a:cubicBezTo>
                    <a:pt x="2532" y="133"/>
                    <a:pt x="2374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333846" y="705959"/>
              <a:ext cx="256414" cy="191899"/>
            </a:xfrm>
            <a:custGeom>
              <a:avLst/>
              <a:gdLst/>
              <a:ahLst/>
              <a:cxnLst/>
              <a:rect l="l" t="t" r="r" b="b"/>
              <a:pathLst>
                <a:path w="3740" h="2799" extrusionOk="0">
                  <a:moveTo>
                    <a:pt x="1666" y="1"/>
                  </a:moveTo>
                  <a:cubicBezTo>
                    <a:pt x="1534" y="1"/>
                    <a:pt x="1401" y="91"/>
                    <a:pt x="1395" y="271"/>
                  </a:cubicBezTo>
                  <a:cubicBezTo>
                    <a:pt x="1383" y="379"/>
                    <a:pt x="1383" y="488"/>
                    <a:pt x="1383" y="596"/>
                  </a:cubicBezTo>
                  <a:cubicBezTo>
                    <a:pt x="987" y="608"/>
                    <a:pt x="590" y="632"/>
                    <a:pt x="217" y="680"/>
                  </a:cubicBezTo>
                  <a:cubicBezTo>
                    <a:pt x="1" y="716"/>
                    <a:pt x="1" y="980"/>
                    <a:pt x="217" y="1016"/>
                  </a:cubicBezTo>
                  <a:cubicBezTo>
                    <a:pt x="590" y="1065"/>
                    <a:pt x="987" y="1089"/>
                    <a:pt x="1383" y="1101"/>
                  </a:cubicBezTo>
                  <a:cubicBezTo>
                    <a:pt x="1395" y="1593"/>
                    <a:pt x="1431" y="2098"/>
                    <a:pt x="1455" y="2591"/>
                  </a:cubicBezTo>
                  <a:cubicBezTo>
                    <a:pt x="1461" y="2729"/>
                    <a:pt x="1564" y="2799"/>
                    <a:pt x="1666" y="2799"/>
                  </a:cubicBezTo>
                  <a:cubicBezTo>
                    <a:pt x="1768" y="2799"/>
                    <a:pt x="1870" y="2729"/>
                    <a:pt x="1876" y="2591"/>
                  </a:cubicBezTo>
                  <a:cubicBezTo>
                    <a:pt x="1900" y="2098"/>
                    <a:pt x="1936" y="1605"/>
                    <a:pt x="1948" y="1113"/>
                  </a:cubicBezTo>
                  <a:cubicBezTo>
                    <a:pt x="2441" y="1113"/>
                    <a:pt x="2934" y="1101"/>
                    <a:pt x="3415" y="1101"/>
                  </a:cubicBezTo>
                  <a:cubicBezTo>
                    <a:pt x="3739" y="1101"/>
                    <a:pt x="3739" y="596"/>
                    <a:pt x="3415" y="596"/>
                  </a:cubicBezTo>
                  <a:cubicBezTo>
                    <a:pt x="2934" y="596"/>
                    <a:pt x="2441" y="584"/>
                    <a:pt x="1948" y="584"/>
                  </a:cubicBezTo>
                  <a:cubicBezTo>
                    <a:pt x="1948" y="476"/>
                    <a:pt x="1948" y="367"/>
                    <a:pt x="1936" y="271"/>
                  </a:cubicBezTo>
                  <a:cubicBezTo>
                    <a:pt x="1930" y="91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12160" y="728241"/>
              <a:ext cx="234955" cy="169000"/>
            </a:xfrm>
            <a:custGeom>
              <a:avLst/>
              <a:gdLst/>
              <a:ahLst/>
              <a:cxnLst/>
              <a:rect l="l" t="t" r="r" b="b"/>
              <a:pathLst>
                <a:path w="3427" h="2465" extrusionOk="0">
                  <a:moveTo>
                    <a:pt x="1387" y="0"/>
                  </a:moveTo>
                  <a:cubicBezTo>
                    <a:pt x="1278" y="0"/>
                    <a:pt x="1167" y="78"/>
                    <a:pt x="1143" y="235"/>
                  </a:cubicBezTo>
                  <a:cubicBezTo>
                    <a:pt x="1119" y="451"/>
                    <a:pt x="1106" y="679"/>
                    <a:pt x="1119" y="908"/>
                  </a:cubicBezTo>
                  <a:cubicBezTo>
                    <a:pt x="818" y="920"/>
                    <a:pt x="517" y="920"/>
                    <a:pt x="217" y="932"/>
                  </a:cubicBezTo>
                  <a:cubicBezTo>
                    <a:pt x="1" y="944"/>
                    <a:pt x="1" y="1268"/>
                    <a:pt x="217" y="1280"/>
                  </a:cubicBezTo>
                  <a:cubicBezTo>
                    <a:pt x="517" y="1293"/>
                    <a:pt x="830" y="1293"/>
                    <a:pt x="1131" y="1305"/>
                  </a:cubicBezTo>
                  <a:cubicBezTo>
                    <a:pt x="1143" y="1629"/>
                    <a:pt x="1167" y="1954"/>
                    <a:pt x="1179" y="2266"/>
                  </a:cubicBezTo>
                  <a:cubicBezTo>
                    <a:pt x="1185" y="2398"/>
                    <a:pt x="1287" y="2465"/>
                    <a:pt x="1387" y="2465"/>
                  </a:cubicBezTo>
                  <a:cubicBezTo>
                    <a:pt x="1488" y="2465"/>
                    <a:pt x="1587" y="2398"/>
                    <a:pt x="1587" y="2266"/>
                  </a:cubicBezTo>
                  <a:cubicBezTo>
                    <a:pt x="1599" y="1954"/>
                    <a:pt x="1623" y="1641"/>
                    <a:pt x="1647" y="1317"/>
                  </a:cubicBezTo>
                  <a:cubicBezTo>
                    <a:pt x="2140" y="1329"/>
                    <a:pt x="2633" y="1329"/>
                    <a:pt x="3126" y="1341"/>
                  </a:cubicBezTo>
                  <a:cubicBezTo>
                    <a:pt x="3427" y="1341"/>
                    <a:pt x="3427" y="872"/>
                    <a:pt x="3126" y="872"/>
                  </a:cubicBezTo>
                  <a:cubicBezTo>
                    <a:pt x="2633" y="872"/>
                    <a:pt x="2152" y="884"/>
                    <a:pt x="1659" y="896"/>
                  </a:cubicBezTo>
                  <a:cubicBezTo>
                    <a:pt x="1659" y="667"/>
                    <a:pt x="1647" y="451"/>
                    <a:pt x="1623" y="235"/>
                  </a:cubicBezTo>
                  <a:cubicBezTo>
                    <a:pt x="1605" y="78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8590192" y="950100"/>
              <a:ext cx="206708" cy="175239"/>
            </a:xfrm>
            <a:custGeom>
              <a:avLst/>
              <a:gdLst/>
              <a:ahLst/>
              <a:cxnLst/>
              <a:rect l="l" t="t" r="r" b="b"/>
              <a:pathLst>
                <a:path w="3015" h="2556" extrusionOk="0">
                  <a:moveTo>
                    <a:pt x="1413" y="1"/>
                  </a:moveTo>
                  <a:cubicBezTo>
                    <a:pt x="1278" y="1"/>
                    <a:pt x="1142" y="94"/>
                    <a:pt x="1118" y="280"/>
                  </a:cubicBezTo>
                  <a:cubicBezTo>
                    <a:pt x="1094" y="485"/>
                    <a:pt x="1094" y="701"/>
                    <a:pt x="1094" y="930"/>
                  </a:cubicBezTo>
                  <a:cubicBezTo>
                    <a:pt x="806" y="930"/>
                    <a:pt x="529" y="942"/>
                    <a:pt x="253" y="954"/>
                  </a:cubicBezTo>
                  <a:cubicBezTo>
                    <a:pt x="0" y="966"/>
                    <a:pt x="0" y="1338"/>
                    <a:pt x="253" y="1350"/>
                  </a:cubicBezTo>
                  <a:cubicBezTo>
                    <a:pt x="541" y="1362"/>
                    <a:pt x="818" y="1374"/>
                    <a:pt x="1106" y="1386"/>
                  </a:cubicBezTo>
                  <a:cubicBezTo>
                    <a:pt x="1118" y="1699"/>
                    <a:pt x="1154" y="2011"/>
                    <a:pt x="1166" y="2312"/>
                  </a:cubicBezTo>
                  <a:cubicBezTo>
                    <a:pt x="1179" y="2474"/>
                    <a:pt x="1296" y="2555"/>
                    <a:pt x="1413" y="2555"/>
                  </a:cubicBezTo>
                  <a:cubicBezTo>
                    <a:pt x="1530" y="2555"/>
                    <a:pt x="1647" y="2474"/>
                    <a:pt x="1659" y="2312"/>
                  </a:cubicBezTo>
                  <a:cubicBezTo>
                    <a:pt x="1683" y="2023"/>
                    <a:pt x="1707" y="1711"/>
                    <a:pt x="1731" y="1398"/>
                  </a:cubicBezTo>
                  <a:cubicBezTo>
                    <a:pt x="2044" y="1398"/>
                    <a:pt x="2369" y="1410"/>
                    <a:pt x="2693" y="1410"/>
                  </a:cubicBezTo>
                  <a:cubicBezTo>
                    <a:pt x="2697" y="1411"/>
                    <a:pt x="2700" y="1411"/>
                    <a:pt x="2704" y="1411"/>
                  </a:cubicBezTo>
                  <a:cubicBezTo>
                    <a:pt x="3014" y="1411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689"/>
                    <a:pt x="1731" y="485"/>
                    <a:pt x="1707" y="280"/>
                  </a:cubicBezTo>
                  <a:cubicBezTo>
                    <a:pt x="1683" y="94"/>
                    <a:pt x="1548" y="1"/>
                    <a:pt x="14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8948349" y="951128"/>
              <a:ext cx="220763" cy="195190"/>
            </a:xfrm>
            <a:custGeom>
              <a:avLst/>
              <a:gdLst/>
              <a:ahLst/>
              <a:cxnLst/>
              <a:rect l="l" t="t" r="r" b="b"/>
              <a:pathLst>
                <a:path w="3220" h="2847" extrusionOk="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8333846" y="1170588"/>
              <a:ext cx="256414" cy="191282"/>
            </a:xfrm>
            <a:custGeom>
              <a:avLst/>
              <a:gdLst/>
              <a:ahLst/>
              <a:cxnLst/>
              <a:rect l="l" t="t" r="r" b="b"/>
              <a:pathLst>
                <a:path w="3740" h="2790" extrusionOk="0">
                  <a:moveTo>
                    <a:pt x="1666" y="1"/>
                  </a:moveTo>
                  <a:cubicBezTo>
                    <a:pt x="1534" y="1"/>
                    <a:pt x="1401" y="88"/>
                    <a:pt x="1395" y="262"/>
                  </a:cubicBezTo>
                  <a:cubicBezTo>
                    <a:pt x="1383" y="370"/>
                    <a:pt x="1383" y="478"/>
                    <a:pt x="1383" y="587"/>
                  </a:cubicBezTo>
                  <a:cubicBezTo>
                    <a:pt x="987" y="599"/>
                    <a:pt x="590" y="623"/>
                    <a:pt x="217" y="683"/>
                  </a:cubicBezTo>
                  <a:cubicBezTo>
                    <a:pt x="1" y="707"/>
                    <a:pt x="1" y="983"/>
                    <a:pt x="217" y="1007"/>
                  </a:cubicBezTo>
                  <a:cubicBezTo>
                    <a:pt x="590" y="1055"/>
                    <a:pt x="987" y="1079"/>
                    <a:pt x="1383" y="1091"/>
                  </a:cubicBezTo>
                  <a:cubicBezTo>
                    <a:pt x="1395" y="1596"/>
                    <a:pt x="1431" y="2089"/>
                    <a:pt x="1455" y="2582"/>
                  </a:cubicBezTo>
                  <a:cubicBezTo>
                    <a:pt x="1461" y="2720"/>
                    <a:pt x="1564" y="2789"/>
                    <a:pt x="1666" y="2789"/>
                  </a:cubicBezTo>
                  <a:cubicBezTo>
                    <a:pt x="1768" y="2789"/>
                    <a:pt x="1870" y="2720"/>
                    <a:pt x="1876" y="2582"/>
                  </a:cubicBezTo>
                  <a:cubicBezTo>
                    <a:pt x="1900" y="2101"/>
                    <a:pt x="1936" y="1596"/>
                    <a:pt x="1948" y="1103"/>
                  </a:cubicBezTo>
                  <a:cubicBezTo>
                    <a:pt x="2441" y="1103"/>
                    <a:pt x="2934" y="1091"/>
                    <a:pt x="3415" y="1091"/>
                  </a:cubicBezTo>
                  <a:cubicBezTo>
                    <a:pt x="3419" y="1092"/>
                    <a:pt x="3422" y="1092"/>
                    <a:pt x="3426" y="1092"/>
                  </a:cubicBezTo>
                  <a:cubicBezTo>
                    <a:pt x="3739" y="1092"/>
                    <a:pt x="3736" y="587"/>
                    <a:pt x="3415" y="587"/>
                  </a:cubicBezTo>
                  <a:lnTo>
                    <a:pt x="1948" y="587"/>
                  </a:lnTo>
                  <a:cubicBezTo>
                    <a:pt x="1948" y="478"/>
                    <a:pt x="1948" y="370"/>
                    <a:pt x="1936" y="262"/>
                  </a:cubicBezTo>
                  <a:cubicBezTo>
                    <a:pt x="1930" y="88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8712160" y="1192870"/>
              <a:ext cx="234955" cy="169206"/>
            </a:xfrm>
            <a:custGeom>
              <a:avLst/>
              <a:gdLst/>
              <a:ahLst/>
              <a:cxnLst/>
              <a:rect l="l" t="t" r="r" b="b"/>
              <a:pathLst>
                <a:path w="3427" h="2468" extrusionOk="0">
                  <a:moveTo>
                    <a:pt x="1387" y="0"/>
                  </a:moveTo>
                  <a:cubicBezTo>
                    <a:pt x="1278" y="0"/>
                    <a:pt x="1167" y="75"/>
                    <a:pt x="1143" y="225"/>
                  </a:cubicBezTo>
                  <a:cubicBezTo>
                    <a:pt x="1119" y="454"/>
                    <a:pt x="1106" y="670"/>
                    <a:pt x="1119" y="911"/>
                  </a:cubicBezTo>
                  <a:cubicBezTo>
                    <a:pt x="818" y="911"/>
                    <a:pt x="517" y="923"/>
                    <a:pt x="217" y="923"/>
                  </a:cubicBezTo>
                  <a:cubicBezTo>
                    <a:pt x="1" y="935"/>
                    <a:pt x="1" y="1271"/>
                    <a:pt x="217" y="1271"/>
                  </a:cubicBezTo>
                  <a:cubicBezTo>
                    <a:pt x="517" y="1283"/>
                    <a:pt x="830" y="1295"/>
                    <a:pt x="1131" y="1295"/>
                  </a:cubicBezTo>
                  <a:cubicBezTo>
                    <a:pt x="1143" y="1620"/>
                    <a:pt x="1167" y="1944"/>
                    <a:pt x="1179" y="2269"/>
                  </a:cubicBezTo>
                  <a:cubicBezTo>
                    <a:pt x="1185" y="2401"/>
                    <a:pt x="1287" y="2467"/>
                    <a:pt x="1387" y="2467"/>
                  </a:cubicBezTo>
                  <a:cubicBezTo>
                    <a:pt x="1488" y="2467"/>
                    <a:pt x="1587" y="2401"/>
                    <a:pt x="1587" y="2269"/>
                  </a:cubicBezTo>
                  <a:cubicBezTo>
                    <a:pt x="1599" y="1957"/>
                    <a:pt x="1623" y="1632"/>
                    <a:pt x="1647" y="1307"/>
                  </a:cubicBezTo>
                  <a:cubicBezTo>
                    <a:pt x="2140" y="1319"/>
                    <a:pt x="2633" y="1331"/>
                    <a:pt x="3126" y="1331"/>
                  </a:cubicBezTo>
                  <a:cubicBezTo>
                    <a:pt x="3130" y="1332"/>
                    <a:pt x="3133" y="1332"/>
                    <a:pt x="3137" y="1332"/>
                  </a:cubicBezTo>
                  <a:cubicBezTo>
                    <a:pt x="3426" y="1332"/>
                    <a:pt x="3423" y="863"/>
                    <a:pt x="3126" y="863"/>
                  </a:cubicBezTo>
                  <a:cubicBezTo>
                    <a:pt x="2633" y="875"/>
                    <a:pt x="2152" y="887"/>
                    <a:pt x="1659" y="887"/>
                  </a:cubicBezTo>
                  <a:cubicBezTo>
                    <a:pt x="1659" y="670"/>
                    <a:pt x="1647" y="442"/>
                    <a:pt x="1623" y="225"/>
                  </a:cubicBezTo>
                  <a:cubicBezTo>
                    <a:pt x="1605" y="75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 rot="-5564026">
              <a:off x="8888536" y="1560003"/>
              <a:ext cx="264644" cy="134996"/>
            </a:xfrm>
            <a:custGeom>
              <a:avLst/>
              <a:gdLst/>
              <a:ahLst/>
              <a:cxnLst/>
              <a:rect l="l" t="t" r="r" b="b"/>
              <a:pathLst>
                <a:path w="3860" h="1969" extrusionOk="0">
                  <a:moveTo>
                    <a:pt x="1879" y="0"/>
                  </a:moveTo>
                  <a:cubicBezTo>
                    <a:pt x="1814" y="0"/>
                    <a:pt x="1746" y="25"/>
                    <a:pt x="1683" y="81"/>
                  </a:cubicBezTo>
                  <a:cubicBezTo>
                    <a:pt x="1563" y="189"/>
                    <a:pt x="1491" y="333"/>
                    <a:pt x="1443" y="478"/>
                  </a:cubicBezTo>
                  <a:cubicBezTo>
                    <a:pt x="1046" y="454"/>
                    <a:pt x="661" y="430"/>
                    <a:pt x="265" y="405"/>
                  </a:cubicBezTo>
                  <a:cubicBezTo>
                    <a:pt x="60" y="405"/>
                    <a:pt x="0" y="754"/>
                    <a:pt x="216" y="778"/>
                  </a:cubicBezTo>
                  <a:cubicBezTo>
                    <a:pt x="601" y="838"/>
                    <a:pt x="974" y="886"/>
                    <a:pt x="1358" y="934"/>
                  </a:cubicBezTo>
                  <a:cubicBezTo>
                    <a:pt x="1358" y="983"/>
                    <a:pt x="1346" y="1031"/>
                    <a:pt x="1346" y="1079"/>
                  </a:cubicBezTo>
                  <a:cubicBezTo>
                    <a:pt x="1346" y="1331"/>
                    <a:pt x="1370" y="1692"/>
                    <a:pt x="1587" y="1836"/>
                  </a:cubicBezTo>
                  <a:lnTo>
                    <a:pt x="1587" y="1848"/>
                  </a:lnTo>
                  <a:cubicBezTo>
                    <a:pt x="1626" y="1931"/>
                    <a:pt x="1700" y="1968"/>
                    <a:pt x="1771" y="1968"/>
                  </a:cubicBezTo>
                  <a:cubicBezTo>
                    <a:pt x="1875" y="1968"/>
                    <a:pt x="1971" y="1888"/>
                    <a:pt x="1935" y="1752"/>
                  </a:cubicBezTo>
                  <a:cubicBezTo>
                    <a:pt x="1935" y="1752"/>
                    <a:pt x="1935" y="1740"/>
                    <a:pt x="1923" y="1728"/>
                  </a:cubicBezTo>
                  <a:cubicBezTo>
                    <a:pt x="2008" y="1560"/>
                    <a:pt x="1947" y="1379"/>
                    <a:pt x="1960" y="1175"/>
                  </a:cubicBezTo>
                  <a:cubicBezTo>
                    <a:pt x="1960" y="1115"/>
                    <a:pt x="1972" y="1055"/>
                    <a:pt x="1984" y="1007"/>
                  </a:cubicBezTo>
                  <a:cubicBezTo>
                    <a:pt x="2452" y="1055"/>
                    <a:pt x="2921" y="1103"/>
                    <a:pt x="3390" y="1175"/>
                  </a:cubicBezTo>
                  <a:cubicBezTo>
                    <a:pt x="3413" y="1179"/>
                    <a:pt x="3434" y="1181"/>
                    <a:pt x="3455" y="1181"/>
                  </a:cubicBezTo>
                  <a:cubicBezTo>
                    <a:pt x="3807" y="1181"/>
                    <a:pt x="3860" y="633"/>
                    <a:pt x="3462" y="622"/>
                  </a:cubicBezTo>
                  <a:cubicBezTo>
                    <a:pt x="3017" y="610"/>
                    <a:pt x="2573" y="574"/>
                    <a:pt x="2128" y="538"/>
                  </a:cubicBezTo>
                  <a:cubicBezTo>
                    <a:pt x="2140" y="478"/>
                    <a:pt x="2152" y="430"/>
                    <a:pt x="2164" y="369"/>
                  </a:cubicBezTo>
                  <a:cubicBezTo>
                    <a:pt x="2199" y="169"/>
                    <a:pt x="2050" y="0"/>
                    <a:pt x="18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8590192" y="950100"/>
              <a:ext cx="206708" cy="175239"/>
            </a:xfrm>
            <a:custGeom>
              <a:avLst/>
              <a:gdLst/>
              <a:ahLst/>
              <a:cxnLst/>
              <a:rect l="l" t="t" r="r" b="b"/>
              <a:pathLst>
                <a:path w="3015" h="2556" extrusionOk="0">
                  <a:moveTo>
                    <a:pt x="1413" y="1"/>
                  </a:moveTo>
                  <a:cubicBezTo>
                    <a:pt x="1278" y="1"/>
                    <a:pt x="1142" y="94"/>
                    <a:pt x="1118" y="280"/>
                  </a:cubicBezTo>
                  <a:cubicBezTo>
                    <a:pt x="1094" y="485"/>
                    <a:pt x="1094" y="701"/>
                    <a:pt x="1094" y="930"/>
                  </a:cubicBezTo>
                  <a:cubicBezTo>
                    <a:pt x="806" y="930"/>
                    <a:pt x="529" y="942"/>
                    <a:pt x="253" y="954"/>
                  </a:cubicBezTo>
                  <a:cubicBezTo>
                    <a:pt x="0" y="966"/>
                    <a:pt x="0" y="1338"/>
                    <a:pt x="253" y="1350"/>
                  </a:cubicBezTo>
                  <a:cubicBezTo>
                    <a:pt x="541" y="1362"/>
                    <a:pt x="818" y="1374"/>
                    <a:pt x="1106" y="1386"/>
                  </a:cubicBezTo>
                  <a:cubicBezTo>
                    <a:pt x="1118" y="1699"/>
                    <a:pt x="1154" y="2011"/>
                    <a:pt x="1166" y="2312"/>
                  </a:cubicBezTo>
                  <a:cubicBezTo>
                    <a:pt x="1179" y="2474"/>
                    <a:pt x="1296" y="2555"/>
                    <a:pt x="1413" y="2555"/>
                  </a:cubicBezTo>
                  <a:cubicBezTo>
                    <a:pt x="1530" y="2555"/>
                    <a:pt x="1647" y="2474"/>
                    <a:pt x="1659" y="2312"/>
                  </a:cubicBezTo>
                  <a:cubicBezTo>
                    <a:pt x="1683" y="2023"/>
                    <a:pt x="1707" y="1711"/>
                    <a:pt x="1731" y="1398"/>
                  </a:cubicBezTo>
                  <a:cubicBezTo>
                    <a:pt x="2044" y="1398"/>
                    <a:pt x="2369" y="1410"/>
                    <a:pt x="2693" y="1410"/>
                  </a:cubicBezTo>
                  <a:cubicBezTo>
                    <a:pt x="2697" y="1411"/>
                    <a:pt x="2700" y="1411"/>
                    <a:pt x="2704" y="1411"/>
                  </a:cubicBezTo>
                  <a:cubicBezTo>
                    <a:pt x="3014" y="1411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689"/>
                    <a:pt x="1731" y="485"/>
                    <a:pt x="1707" y="280"/>
                  </a:cubicBezTo>
                  <a:cubicBezTo>
                    <a:pt x="1683" y="94"/>
                    <a:pt x="1548" y="1"/>
                    <a:pt x="14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8948349" y="951128"/>
              <a:ext cx="220763" cy="195190"/>
            </a:xfrm>
            <a:custGeom>
              <a:avLst/>
              <a:gdLst/>
              <a:ahLst/>
              <a:cxnLst/>
              <a:rect l="l" t="t" r="r" b="b"/>
              <a:pathLst>
                <a:path w="3220" h="2847" extrusionOk="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8333846" y="1170588"/>
              <a:ext cx="256414" cy="191282"/>
            </a:xfrm>
            <a:custGeom>
              <a:avLst/>
              <a:gdLst/>
              <a:ahLst/>
              <a:cxnLst/>
              <a:rect l="l" t="t" r="r" b="b"/>
              <a:pathLst>
                <a:path w="3740" h="2790" extrusionOk="0">
                  <a:moveTo>
                    <a:pt x="1666" y="1"/>
                  </a:moveTo>
                  <a:cubicBezTo>
                    <a:pt x="1534" y="1"/>
                    <a:pt x="1401" y="88"/>
                    <a:pt x="1395" y="262"/>
                  </a:cubicBezTo>
                  <a:cubicBezTo>
                    <a:pt x="1383" y="370"/>
                    <a:pt x="1383" y="478"/>
                    <a:pt x="1383" y="587"/>
                  </a:cubicBezTo>
                  <a:cubicBezTo>
                    <a:pt x="987" y="599"/>
                    <a:pt x="590" y="623"/>
                    <a:pt x="217" y="683"/>
                  </a:cubicBezTo>
                  <a:cubicBezTo>
                    <a:pt x="1" y="707"/>
                    <a:pt x="1" y="983"/>
                    <a:pt x="217" y="1007"/>
                  </a:cubicBezTo>
                  <a:cubicBezTo>
                    <a:pt x="590" y="1055"/>
                    <a:pt x="987" y="1079"/>
                    <a:pt x="1383" y="1091"/>
                  </a:cubicBezTo>
                  <a:cubicBezTo>
                    <a:pt x="1395" y="1596"/>
                    <a:pt x="1431" y="2089"/>
                    <a:pt x="1455" y="2582"/>
                  </a:cubicBezTo>
                  <a:cubicBezTo>
                    <a:pt x="1461" y="2720"/>
                    <a:pt x="1564" y="2789"/>
                    <a:pt x="1666" y="2789"/>
                  </a:cubicBezTo>
                  <a:cubicBezTo>
                    <a:pt x="1768" y="2789"/>
                    <a:pt x="1870" y="2720"/>
                    <a:pt x="1876" y="2582"/>
                  </a:cubicBezTo>
                  <a:cubicBezTo>
                    <a:pt x="1900" y="2101"/>
                    <a:pt x="1936" y="1596"/>
                    <a:pt x="1948" y="1103"/>
                  </a:cubicBezTo>
                  <a:cubicBezTo>
                    <a:pt x="2441" y="1103"/>
                    <a:pt x="2934" y="1091"/>
                    <a:pt x="3415" y="1091"/>
                  </a:cubicBezTo>
                  <a:cubicBezTo>
                    <a:pt x="3419" y="1092"/>
                    <a:pt x="3422" y="1092"/>
                    <a:pt x="3426" y="1092"/>
                  </a:cubicBezTo>
                  <a:cubicBezTo>
                    <a:pt x="3739" y="1092"/>
                    <a:pt x="3736" y="587"/>
                    <a:pt x="3415" y="587"/>
                  </a:cubicBezTo>
                  <a:lnTo>
                    <a:pt x="1948" y="587"/>
                  </a:lnTo>
                  <a:cubicBezTo>
                    <a:pt x="1948" y="478"/>
                    <a:pt x="1948" y="370"/>
                    <a:pt x="1936" y="262"/>
                  </a:cubicBezTo>
                  <a:cubicBezTo>
                    <a:pt x="1930" y="88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7712488" y="520025"/>
              <a:ext cx="264847" cy="135337"/>
            </a:xfrm>
            <a:custGeom>
              <a:avLst/>
              <a:gdLst/>
              <a:ahLst/>
              <a:cxnLst/>
              <a:rect l="l" t="t" r="r" b="b"/>
              <a:pathLst>
                <a:path w="3863" h="1974" extrusionOk="0">
                  <a:moveTo>
                    <a:pt x="1881" y="0"/>
                  </a:moveTo>
                  <a:cubicBezTo>
                    <a:pt x="1815" y="0"/>
                    <a:pt x="1746" y="26"/>
                    <a:pt x="1683" y="86"/>
                  </a:cubicBezTo>
                  <a:cubicBezTo>
                    <a:pt x="1563" y="194"/>
                    <a:pt x="1491" y="339"/>
                    <a:pt x="1443" y="483"/>
                  </a:cubicBezTo>
                  <a:cubicBezTo>
                    <a:pt x="1046" y="459"/>
                    <a:pt x="661" y="423"/>
                    <a:pt x="265" y="411"/>
                  </a:cubicBezTo>
                  <a:cubicBezTo>
                    <a:pt x="60" y="411"/>
                    <a:pt x="0" y="747"/>
                    <a:pt x="216" y="783"/>
                  </a:cubicBezTo>
                  <a:cubicBezTo>
                    <a:pt x="601" y="843"/>
                    <a:pt x="974" y="892"/>
                    <a:pt x="1358" y="928"/>
                  </a:cubicBezTo>
                  <a:cubicBezTo>
                    <a:pt x="1358" y="988"/>
                    <a:pt x="1346" y="1036"/>
                    <a:pt x="1346" y="1084"/>
                  </a:cubicBezTo>
                  <a:cubicBezTo>
                    <a:pt x="1346" y="1336"/>
                    <a:pt x="1370" y="1685"/>
                    <a:pt x="1587" y="1841"/>
                  </a:cubicBezTo>
                  <a:lnTo>
                    <a:pt x="1587" y="1853"/>
                  </a:lnTo>
                  <a:cubicBezTo>
                    <a:pt x="1626" y="1936"/>
                    <a:pt x="1700" y="1973"/>
                    <a:pt x="1771" y="1973"/>
                  </a:cubicBezTo>
                  <a:cubicBezTo>
                    <a:pt x="1875" y="1973"/>
                    <a:pt x="1971" y="1893"/>
                    <a:pt x="1935" y="1757"/>
                  </a:cubicBezTo>
                  <a:cubicBezTo>
                    <a:pt x="1935" y="1745"/>
                    <a:pt x="1935" y="1745"/>
                    <a:pt x="1923" y="1733"/>
                  </a:cubicBezTo>
                  <a:cubicBezTo>
                    <a:pt x="2008" y="1565"/>
                    <a:pt x="1947" y="1372"/>
                    <a:pt x="1960" y="1180"/>
                  </a:cubicBezTo>
                  <a:cubicBezTo>
                    <a:pt x="1960" y="1120"/>
                    <a:pt x="1972" y="1060"/>
                    <a:pt x="1984" y="1000"/>
                  </a:cubicBezTo>
                  <a:cubicBezTo>
                    <a:pt x="2452" y="1060"/>
                    <a:pt x="2921" y="1108"/>
                    <a:pt x="3390" y="1180"/>
                  </a:cubicBezTo>
                  <a:cubicBezTo>
                    <a:pt x="3409" y="1183"/>
                    <a:pt x="3428" y="1184"/>
                    <a:pt x="3446" y="1184"/>
                  </a:cubicBezTo>
                  <a:cubicBezTo>
                    <a:pt x="3806" y="1184"/>
                    <a:pt x="3863" y="638"/>
                    <a:pt x="3462" y="627"/>
                  </a:cubicBezTo>
                  <a:cubicBezTo>
                    <a:pt x="3017" y="603"/>
                    <a:pt x="2573" y="579"/>
                    <a:pt x="2128" y="543"/>
                  </a:cubicBezTo>
                  <a:cubicBezTo>
                    <a:pt x="2140" y="483"/>
                    <a:pt x="2152" y="423"/>
                    <a:pt x="2164" y="375"/>
                  </a:cubicBezTo>
                  <a:cubicBezTo>
                    <a:pt x="2199" y="175"/>
                    <a:pt x="2051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466088" y="287780"/>
              <a:ext cx="264642" cy="134995"/>
            </a:xfrm>
            <a:custGeom>
              <a:avLst/>
              <a:gdLst/>
              <a:ahLst/>
              <a:cxnLst/>
              <a:rect l="l" t="t" r="r" b="b"/>
              <a:pathLst>
                <a:path w="3860" h="1969" extrusionOk="0">
                  <a:moveTo>
                    <a:pt x="1879" y="0"/>
                  </a:moveTo>
                  <a:cubicBezTo>
                    <a:pt x="1814" y="0"/>
                    <a:pt x="1746" y="25"/>
                    <a:pt x="1683" y="81"/>
                  </a:cubicBezTo>
                  <a:cubicBezTo>
                    <a:pt x="1563" y="189"/>
                    <a:pt x="1491" y="333"/>
                    <a:pt x="1443" y="478"/>
                  </a:cubicBezTo>
                  <a:cubicBezTo>
                    <a:pt x="1046" y="454"/>
                    <a:pt x="661" y="430"/>
                    <a:pt x="265" y="405"/>
                  </a:cubicBezTo>
                  <a:cubicBezTo>
                    <a:pt x="60" y="405"/>
                    <a:pt x="0" y="754"/>
                    <a:pt x="216" y="778"/>
                  </a:cubicBezTo>
                  <a:cubicBezTo>
                    <a:pt x="601" y="838"/>
                    <a:pt x="974" y="886"/>
                    <a:pt x="1358" y="934"/>
                  </a:cubicBezTo>
                  <a:cubicBezTo>
                    <a:pt x="1358" y="983"/>
                    <a:pt x="1346" y="1031"/>
                    <a:pt x="1346" y="1079"/>
                  </a:cubicBezTo>
                  <a:cubicBezTo>
                    <a:pt x="1346" y="1331"/>
                    <a:pt x="1370" y="1692"/>
                    <a:pt x="1587" y="1836"/>
                  </a:cubicBezTo>
                  <a:lnTo>
                    <a:pt x="1587" y="1848"/>
                  </a:lnTo>
                  <a:cubicBezTo>
                    <a:pt x="1626" y="1931"/>
                    <a:pt x="1700" y="1968"/>
                    <a:pt x="1771" y="1968"/>
                  </a:cubicBezTo>
                  <a:cubicBezTo>
                    <a:pt x="1875" y="1968"/>
                    <a:pt x="1971" y="1888"/>
                    <a:pt x="1935" y="1752"/>
                  </a:cubicBezTo>
                  <a:cubicBezTo>
                    <a:pt x="1935" y="1752"/>
                    <a:pt x="1935" y="1740"/>
                    <a:pt x="1923" y="1728"/>
                  </a:cubicBezTo>
                  <a:cubicBezTo>
                    <a:pt x="2008" y="1560"/>
                    <a:pt x="1947" y="1379"/>
                    <a:pt x="1960" y="1175"/>
                  </a:cubicBezTo>
                  <a:cubicBezTo>
                    <a:pt x="1960" y="1115"/>
                    <a:pt x="1972" y="1055"/>
                    <a:pt x="1984" y="1007"/>
                  </a:cubicBezTo>
                  <a:cubicBezTo>
                    <a:pt x="2452" y="1055"/>
                    <a:pt x="2921" y="1103"/>
                    <a:pt x="3390" y="1175"/>
                  </a:cubicBezTo>
                  <a:cubicBezTo>
                    <a:pt x="3413" y="1179"/>
                    <a:pt x="3434" y="1181"/>
                    <a:pt x="3455" y="1181"/>
                  </a:cubicBezTo>
                  <a:cubicBezTo>
                    <a:pt x="3807" y="1181"/>
                    <a:pt x="3860" y="633"/>
                    <a:pt x="3462" y="622"/>
                  </a:cubicBezTo>
                  <a:cubicBezTo>
                    <a:pt x="3017" y="610"/>
                    <a:pt x="2573" y="574"/>
                    <a:pt x="2128" y="538"/>
                  </a:cubicBezTo>
                  <a:cubicBezTo>
                    <a:pt x="2140" y="478"/>
                    <a:pt x="2152" y="430"/>
                    <a:pt x="2164" y="369"/>
                  </a:cubicBezTo>
                  <a:cubicBezTo>
                    <a:pt x="2199" y="169"/>
                    <a:pt x="2050" y="0"/>
                    <a:pt x="18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8170674" y="928572"/>
              <a:ext cx="220695" cy="178667"/>
            </a:xfrm>
            <a:custGeom>
              <a:avLst/>
              <a:gdLst/>
              <a:ahLst/>
              <a:cxnLst/>
              <a:rect l="l" t="t" r="r" b="b"/>
              <a:pathLst>
                <a:path w="3219" h="2606" extrusionOk="0">
                  <a:moveTo>
                    <a:pt x="1655" y="0"/>
                  </a:moveTo>
                  <a:cubicBezTo>
                    <a:pt x="1566" y="0"/>
                    <a:pt x="1477" y="39"/>
                    <a:pt x="1419" y="126"/>
                  </a:cubicBezTo>
                  <a:cubicBezTo>
                    <a:pt x="1251" y="378"/>
                    <a:pt x="1155" y="655"/>
                    <a:pt x="1095" y="943"/>
                  </a:cubicBezTo>
                  <a:cubicBezTo>
                    <a:pt x="818" y="955"/>
                    <a:pt x="542" y="955"/>
                    <a:pt x="265" y="967"/>
                  </a:cubicBezTo>
                  <a:cubicBezTo>
                    <a:pt x="1" y="979"/>
                    <a:pt x="1" y="1364"/>
                    <a:pt x="265" y="1376"/>
                  </a:cubicBezTo>
                  <a:cubicBezTo>
                    <a:pt x="530" y="1388"/>
                    <a:pt x="794" y="1400"/>
                    <a:pt x="1071" y="1400"/>
                  </a:cubicBezTo>
                  <a:cubicBezTo>
                    <a:pt x="1059" y="1748"/>
                    <a:pt x="1107" y="2097"/>
                    <a:pt x="1191" y="2410"/>
                  </a:cubicBezTo>
                  <a:cubicBezTo>
                    <a:pt x="1224" y="2547"/>
                    <a:pt x="1326" y="2606"/>
                    <a:pt x="1433" y="2606"/>
                  </a:cubicBezTo>
                  <a:cubicBezTo>
                    <a:pt x="1598" y="2606"/>
                    <a:pt x="1776" y="2465"/>
                    <a:pt x="1732" y="2253"/>
                  </a:cubicBezTo>
                  <a:cubicBezTo>
                    <a:pt x="1672" y="1953"/>
                    <a:pt x="1672" y="1676"/>
                    <a:pt x="1696" y="1412"/>
                  </a:cubicBezTo>
                  <a:cubicBezTo>
                    <a:pt x="2092" y="1412"/>
                    <a:pt x="2489" y="1424"/>
                    <a:pt x="2886" y="1436"/>
                  </a:cubicBezTo>
                  <a:cubicBezTo>
                    <a:pt x="2889" y="1436"/>
                    <a:pt x="2893" y="1436"/>
                    <a:pt x="2897" y="1436"/>
                  </a:cubicBezTo>
                  <a:cubicBezTo>
                    <a:pt x="3215" y="1436"/>
                    <a:pt x="3219" y="918"/>
                    <a:pt x="2907" y="918"/>
                  </a:cubicBezTo>
                  <a:cubicBezTo>
                    <a:pt x="2900" y="918"/>
                    <a:pt x="2893" y="918"/>
                    <a:pt x="2886" y="919"/>
                  </a:cubicBezTo>
                  <a:cubicBezTo>
                    <a:pt x="2513" y="931"/>
                    <a:pt x="2153" y="931"/>
                    <a:pt x="1780" y="943"/>
                  </a:cubicBezTo>
                  <a:cubicBezTo>
                    <a:pt x="1828" y="751"/>
                    <a:pt x="1876" y="558"/>
                    <a:pt x="1936" y="354"/>
                  </a:cubicBezTo>
                  <a:cubicBezTo>
                    <a:pt x="1991" y="141"/>
                    <a:pt x="1824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8170674" y="928572"/>
              <a:ext cx="220695" cy="178667"/>
            </a:xfrm>
            <a:custGeom>
              <a:avLst/>
              <a:gdLst/>
              <a:ahLst/>
              <a:cxnLst/>
              <a:rect l="l" t="t" r="r" b="b"/>
              <a:pathLst>
                <a:path w="3219" h="2606" extrusionOk="0">
                  <a:moveTo>
                    <a:pt x="1655" y="0"/>
                  </a:moveTo>
                  <a:cubicBezTo>
                    <a:pt x="1566" y="0"/>
                    <a:pt x="1477" y="39"/>
                    <a:pt x="1419" y="126"/>
                  </a:cubicBezTo>
                  <a:cubicBezTo>
                    <a:pt x="1251" y="378"/>
                    <a:pt x="1155" y="655"/>
                    <a:pt x="1095" y="943"/>
                  </a:cubicBezTo>
                  <a:cubicBezTo>
                    <a:pt x="818" y="955"/>
                    <a:pt x="542" y="955"/>
                    <a:pt x="265" y="967"/>
                  </a:cubicBezTo>
                  <a:cubicBezTo>
                    <a:pt x="1" y="979"/>
                    <a:pt x="1" y="1364"/>
                    <a:pt x="265" y="1376"/>
                  </a:cubicBezTo>
                  <a:cubicBezTo>
                    <a:pt x="530" y="1388"/>
                    <a:pt x="794" y="1400"/>
                    <a:pt x="1071" y="1400"/>
                  </a:cubicBezTo>
                  <a:cubicBezTo>
                    <a:pt x="1059" y="1748"/>
                    <a:pt x="1107" y="2097"/>
                    <a:pt x="1191" y="2410"/>
                  </a:cubicBezTo>
                  <a:cubicBezTo>
                    <a:pt x="1224" y="2547"/>
                    <a:pt x="1326" y="2606"/>
                    <a:pt x="1433" y="2606"/>
                  </a:cubicBezTo>
                  <a:cubicBezTo>
                    <a:pt x="1598" y="2606"/>
                    <a:pt x="1776" y="2465"/>
                    <a:pt x="1732" y="2253"/>
                  </a:cubicBezTo>
                  <a:cubicBezTo>
                    <a:pt x="1672" y="1953"/>
                    <a:pt x="1672" y="1676"/>
                    <a:pt x="1696" y="1412"/>
                  </a:cubicBezTo>
                  <a:cubicBezTo>
                    <a:pt x="2092" y="1412"/>
                    <a:pt x="2489" y="1424"/>
                    <a:pt x="2886" y="1436"/>
                  </a:cubicBezTo>
                  <a:cubicBezTo>
                    <a:pt x="2889" y="1436"/>
                    <a:pt x="2893" y="1436"/>
                    <a:pt x="2897" y="1436"/>
                  </a:cubicBezTo>
                  <a:cubicBezTo>
                    <a:pt x="3215" y="1436"/>
                    <a:pt x="3219" y="918"/>
                    <a:pt x="2907" y="918"/>
                  </a:cubicBezTo>
                  <a:cubicBezTo>
                    <a:pt x="2900" y="918"/>
                    <a:pt x="2893" y="918"/>
                    <a:pt x="2886" y="919"/>
                  </a:cubicBezTo>
                  <a:cubicBezTo>
                    <a:pt x="2513" y="931"/>
                    <a:pt x="2153" y="931"/>
                    <a:pt x="1780" y="943"/>
                  </a:cubicBezTo>
                  <a:cubicBezTo>
                    <a:pt x="1828" y="751"/>
                    <a:pt x="1876" y="558"/>
                    <a:pt x="1936" y="354"/>
                  </a:cubicBezTo>
                  <a:cubicBezTo>
                    <a:pt x="1991" y="141"/>
                    <a:pt x="1824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7280351" y="24524"/>
              <a:ext cx="239069" cy="169000"/>
            </a:xfrm>
            <a:custGeom>
              <a:avLst/>
              <a:gdLst/>
              <a:ahLst/>
              <a:cxnLst/>
              <a:rect l="l" t="t" r="r" b="b"/>
              <a:pathLst>
                <a:path w="3487" h="2465" extrusionOk="0">
                  <a:moveTo>
                    <a:pt x="2219" y="0"/>
                  </a:moveTo>
                  <a:cubicBezTo>
                    <a:pt x="2135" y="0"/>
                    <a:pt x="2050" y="38"/>
                    <a:pt x="1996" y="126"/>
                  </a:cubicBezTo>
                  <a:cubicBezTo>
                    <a:pt x="1839" y="355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0"/>
                    <a:pt x="253" y="1352"/>
                  </a:cubicBezTo>
                  <a:cubicBezTo>
                    <a:pt x="721" y="1376"/>
                    <a:pt x="1202" y="1388"/>
                    <a:pt x="1683" y="1400"/>
                  </a:cubicBezTo>
                  <a:cubicBezTo>
                    <a:pt x="1695" y="1749"/>
                    <a:pt x="1767" y="2086"/>
                    <a:pt x="1900" y="2386"/>
                  </a:cubicBezTo>
                  <a:cubicBezTo>
                    <a:pt x="1922" y="2441"/>
                    <a:pt x="1968" y="2465"/>
                    <a:pt x="2016" y="2465"/>
                  </a:cubicBezTo>
                  <a:cubicBezTo>
                    <a:pt x="2093" y="2465"/>
                    <a:pt x="2176" y="2403"/>
                    <a:pt x="2176" y="2314"/>
                  </a:cubicBezTo>
                  <a:cubicBezTo>
                    <a:pt x="2164" y="2014"/>
                    <a:pt x="2152" y="1701"/>
                    <a:pt x="2188" y="1412"/>
                  </a:cubicBezTo>
                  <a:lnTo>
                    <a:pt x="3162" y="1412"/>
                  </a:lnTo>
                  <a:cubicBezTo>
                    <a:pt x="3486" y="1412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5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8574014" y="1429612"/>
              <a:ext cx="239069" cy="169000"/>
            </a:xfrm>
            <a:custGeom>
              <a:avLst/>
              <a:gdLst/>
              <a:ahLst/>
              <a:cxnLst/>
              <a:rect l="l" t="t" r="r" b="b"/>
              <a:pathLst>
                <a:path w="3487" h="2465" extrusionOk="0">
                  <a:moveTo>
                    <a:pt x="2219" y="0"/>
                  </a:moveTo>
                  <a:cubicBezTo>
                    <a:pt x="2135" y="0"/>
                    <a:pt x="2050" y="38"/>
                    <a:pt x="1996" y="126"/>
                  </a:cubicBezTo>
                  <a:cubicBezTo>
                    <a:pt x="1839" y="355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0"/>
                    <a:pt x="253" y="1352"/>
                  </a:cubicBezTo>
                  <a:cubicBezTo>
                    <a:pt x="721" y="1376"/>
                    <a:pt x="1202" y="1388"/>
                    <a:pt x="1683" y="1400"/>
                  </a:cubicBezTo>
                  <a:cubicBezTo>
                    <a:pt x="1695" y="1749"/>
                    <a:pt x="1767" y="2086"/>
                    <a:pt x="1900" y="2386"/>
                  </a:cubicBezTo>
                  <a:cubicBezTo>
                    <a:pt x="1922" y="2441"/>
                    <a:pt x="1968" y="2465"/>
                    <a:pt x="2016" y="2465"/>
                  </a:cubicBezTo>
                  <a:cubicBezTo>
                    <a:pt x="2093" y="2465"/>
                    <a:pt x="2176" y="2403"/>
                    <a:pt x="2176" y="2314"/>
                  </a:cubicBezTo>
                  <a:cubicBezTo>
                    <a:pt x="2164" y="2014"/>
                    <a:pt x="2152" y="1701"/>
                    <a:pt x="2188" y="1412"/>
                  </a:cubicBezTo>
                  <a:lnTo>
                    <a:pt x="3162" y="1412"/>
                  </a:lnTo>
                  <a:cubicBezTo>
                    <a:pt x="3486" y="1412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5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82" name="Google Shape;82;p2"/>
          <p:cNvSpPr/>
          <p:nvPr/>
        </p:nvSpPr>
        <p:spPr>
          <a:xfrm rot="7631413">
            <a:off x="7610830" y="197792"/>
            <a:ext cx="1087435" cy="811204"/>
          </a:xfrm>
          <a:custGeom>
            <a:avLst/>
            <a:gdLst/>
            <a:ahLst/>
            <a:cxnLst/>
            <a:rect l="l" t="t" r="r" b="b"/>
            <a:pathLst>
              <a:path w="3740" h="2790" extrusionOk="0">
                <a:moveTo>
                  <a:pt x="1666" y="1"/>
                </a:moveTo>
                <a:cubicBezTo>
                  <a:pt x="1534" y="1"/>
                  <a:pt x="1401" y="88"/>
                  <a:pt x="1395" y="262"/>
                </a:cubicBezTo>
                <a:cubicBezTo>
                  <a:pt x="1383" y="370"/>
                  <a:pt x="1383" y="478"/>
                  <a:pt x="1383" y="587"/>
                </a:cubicBezTo>
                <a:cubicBezTo>
                  <a:pt x="987" y="599"/>
                  <a:pt x="590" y="623"/>
                  <a:pt x="217" y="683"/>
                </a:cubicBezTo>
                <a:cubicBezTo>
                  <a:pt x="1" y="707"/>
                  <a:pt x="1" y="983"/>
                  <a:pt x="217" y="1007"/>
                </a:cubicBezTo>
                <a:cubicBezTo>
                  <a:pt x="590" y="1055"/>
                  <a:pt x="987" y="1079"/>
                  <a:pt x="1383" y="1091"/>
                </a:cubicBezTo>
                <a:cubicBezTo>
                  <a:pt x="1395" y="1596"/>
                  <a:pt x="1431" y="2089"/>
                  <a:pt x="1455" y="2582"/>
                </a:cubicBezTo>
                <a:cubicBezTo>
                  <a:pt x="1461" y="2720"/>
                  <a:pt x="1564" y="2789"/>
                  <a:pt x="1666" y="2789"/>
                </a:cubicBezTo>
                <a:cubicBezTo>
                  <a:pt x="1768" y="2789"/>
                  <a:pt x="1870" y="2720"/>
                  <a:pt x="1876" y="2582"/>
                </a:cubicBezTo>
                <a:cubicBezTo>
                  <a:pt x="1900" y="2101"/>
                  <a:pt x="1936" y="1596"/>
                  <a:pt x="1948" y="1103"/>
                </a:cubicBezTo>
                <a:cubicBezTo>
                  <a:pt x="2441" y="1103"/>
                  <a:pt x="2934" y="1091"/>
                  <a:pt x="3415" y="1091"/>
                </a:cubicBezTo>
                <a:cubicBezTo>
                  <a:pt x="3419" y="1092"/>
                  <a:pt x="3422" y="1092"/>
                  <a:pt x="3426" y="1092"/>
                </a:cubicBezTo>
                <a:cubicBezTo>
                  <a:pt x="3739" y="1092"/>
                  <a:pt x="3736" y="587"/>
                  <a:pt x="3415" y="587"/>
                </a:cubicBezTo>
                <a:lnTo>
                  <a:pt x="1948" y="587"/>
                </a:lnTo>
                <a:cubicBezTo>
                  <a:pt x="1948" y="478"/>
                  <a:pt x="1948" y="370"/>
                  <a:pt x="1936" y="262"/>
                </a:cubicBezTo>
                <a:cubicBezTo>
                  <a:pt x="1930" y="88"/>
                  <a:pt x="1798" y="1"/>
                  <a:pt x="166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"/>
          <p:cNvSpPr txBox="1">
            <a:spLocks noGrp="1"/>
          </p:cNvSpPr>
          <p:nvPr>
            <p:ph type="ctrTitle"/>
          </p:nvPr>
        </p:nvSpPr>
        <p:spPr>
          <a:xfrm flipH="1">
            <a:off x="2867275" y="1514975"/>
            <a:ext cx="3414300" cy="17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Pacifico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grpSp>
        <p:nvGrpSpPr>
          <p:cNvPr id="84" name="Google Shape;84;p2"/>
          <p:cNvGrpSpPr/>
          <p:nvPr/>
        </p:nvGrpSpPr>
        <p:grpSpPr>
          <a:xfrm>
            <a:off x="-110838" y="3995083"/>
            <a:ext cx="2217087" cy="796455"/>
            <a:chOff x="7591575" y="960850"/>
            <a:chExt cx="2263950" cy="470301"/>
          </a:xfrm>
        </p:grpSpPr>
        <p:sp>
          <p:nvSpPr>
            <p:cNvPr id="85" name="Google Shape;85;p2"/>
            <p:cNvSpPr/>
            <p:nvPr/>
          </p:nvSpPr>
          <p:spPr>
            <a:xfrm>
              <a:off x="7592364" y="960850"/>
              <a:ext cx="514794" cy="32804"/>
            </a:xfrm>
            <a:custGeom>
              <a:avLst/>
              <a:gdLst/>
              <a:ahLst/>
              <a:cxnLst/>
              <a:rect l="l" t="t" r="r" b="b"/>
              <a:pathLst>
                <a:path w="7826" h="502" extrusionOk="0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7591575" y="1040377"/>
              <a:ext cx="1049388" cy="48815"/>
            </a:xfrm>
            <a:custGeom>
              <a:avLst/>
              <a:gdLst/>
              <a:ahLst/>
              <a:cxnLst/>
              <a:rect l="l" t="t" r="r" b="b"/>
              <a:pathLst>
                <a:path w="15953" h="747" extrusionOk="0">
                  <a:moveTo>
                    <a:pt x="14696" y="0"/>
                  </a:moveTo>
                  <a:cubicBezTo>
                    <a:pt x="13740" y="0"/>
                    <a:pt x="12771" y="77"/>
                    <a:pt x="11829" y="95"/>
                  </a:cubicBezTo>
                  <a:cubicBezTo>
                    <a:pt x="10507" y="119"/>
                    <a:pt x="9172" y="155"/>
                    <a:pt x="7850" y="179"/>
                  </a:cubicBezTo>
                  <a:cubicBezTo>
                    <a:pt x="6564" y="191"/>
                    <a:pt x="5278" y="215"/>
                    <a:pt x="3991" y="227"/>
                  </a:cubicBezTo>
                  <a:cubicBezTo>
                    <a:pt x="3882" y="228"/>
                    <a:pt x="3773" y="228"/>
                    <a:pt x="3664" y="228"/>
                  </a:cubicBezTo>
                  <a:cubicBezTo>
                    <a:pt x="3250" y="228"/>
                    <a:pt x="2833" y="223"/>
                    <a:pt x="2417" y="223"/>
                  </a:cubicBezTo>
                  <a:cubicBezTo>
                    <a:pt x="1671" y="223"/>
                    <a:pt x="926" y="242"/>
                    <a:pt x="193" y="347"/>
                  </a:cubicBezTo>
                  <a:cubicBezTo>
                    <a:pt x="0" y="371"/>
                    <a:pt x="85" y="624"/>
                    <a:pt x="229" y="648"/>
                  </a:cubicBezTo>
                  <a:cubicBezTo>
                    <a:pt x="807" y="724"/>
                    <a:pt x="1396" y="746"/>
                    <a:pt x="1985" y="746"/>
                  </a:cubicBezTo>
                  <a:cubicBezTo>
                    <a:pt x="2694" y="746"/>
                    <a:pt x="3404" y="714"/>
                    <a:pt x="4100" y="708"/>
                  </a:cubicBezTo>
                  <a:cubicBezTo>
                    <a:pt x="5386" y="684"/>
                    <a:pt x="6672" y="672"/>
                    <a:pt x="7970" y="648"/>
                  </a:cubicBezTo>
                  <a:cubicBezTo>
                    <a:pt x="9220" y="624"/>
                    <a:pt x="10471" y="600"/>
                    <a:pt x="11721" y="576"/>
                  </a:cubicBezTo>
                  <a:cubicBezTo>
                    <a:pt x="13031" y="540"/>
                    <a:pt x="14390" y="600"/>
                    <a:pt x="15700" y="419"/>
                  </a:cubicBezTo>
                  <a:cubicBezTo>
                    <a:pt x="15940" y="395"/>
                    <a:pt x="15952" y="59"/>
                    <a:pt x="15700" y="35"/>
                  </a:cubicBezTo>
                  <a:cubicBezTo>
                    <a:pt x="15368" y="10"/>
                    <a:pt x="15033" y="0"/>
                    <a:pt x="146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7592562" y="1151009"/>
              <a:ext cx="1520439" cy="47377"/>
            </a:xfrm>
            <a:custGeom>
              <a:avLst/>
              <a:gdLst/>
              <a:ahLst/>
              <a:cxnLst/>
              <a:rect l="l" t="t" r="r" b="b"/>
              <a:pathLst>
                <a:path w="23114" h="725" extrusionOk="0">
                  <a:moveTo>
                    <a:pt x="215" y="0"/>
                  </a:moveTo>
                  <a:cubicBezTo>
                    <a:pt x="44" y="0"/>
                    <a:pt x="1" y="290"/>
                    <a:pt x="178" y="325"/>
                  </a:cubicBezTo>
                  <a:cubicBezTo>
                    <a:pt x="1419" y="578"/>
                    <a:pt x="2707" y="630"/>
                    <a:pt x="3985" y="630"/>
                  </a:cubicBezTo>
                  <a:cubicBezTo>
                    <a:pt x="4526" y="630"/>
                    <a:pt x="5066" y="621"/>
                    <a:pt x="5599" y="614"/>
                  </a:cubicBezTo>
                  <a:cubicBezTo>
                    <a:pt x="7523" y="578"/>
                    <a:pt x="9446" y="505"/>
                    <a:pt x="11381" y="493"/>
                  </a:cubicBezTo>
                  <a:cubicBezTo>
                    <a:pt x="11830" y="491"/>
                    <a:pt x="12278" y="489"/>
                    <a:pt x="12726" y="489"/>
                  </a:cubicBezTo>
                  <a:cubicBezTo>
                    <a:pt x="14177" y="489"/>
                    <a:pt x="15628" y="505"/>
                    <a:pt x="17079" y="542"/>
                  </a:cubicBezTo>
                  <a:cubicBezTo>
                    <a:pt x="18886" y="575"/>
                    <a:pt x="20704" y="724"/>
                    <a:pt x="22513" y="724"/>
                  </a:cubicBezTo>
                  <a:cubicBezTo>
                    <a:pt x="22641" y="724"/>
                    <a:pt x="22769" y="723"/>
                    <a:pt x="22897" y="722"/>
                  </a:cubicBezTo>
                  <a:cubicBezTo>
                    <a:pt x="23114" y="722"/>
                    <a:pt x="23102" y="421"/>
                    <a:pt x="22897" y="397"/>
                  </a:cubicBezTo>
                  <a:cubicBezTo>
                    <a:pt x="21010" y="181"/>
                    <a:pt x="19087" y="193"/>
                    <a:pt x="17199" y="157"/>
                  </a:cubicBezTo>
                  <a:cubicBezTo>
                    <a:pt x="15748" y="120"/>
                    <a:pt x="14291" y="104"/>
                    <a:pt x="12836" y="104"/>
                  </a:cubicBezTo>
                  <a:cubicBezTo>
                    <a:pt x="12387" y="104"/>
                    <a:pt x="11938" y="106"/>
                    <a:pt x="11489" y="109"/>
                  </a:cubicBezTo>
                  <a:cubicBezTo>
                    <a:pt x="9602" y="121"/>
                    <a:pt x="7715" y="181"/>
                    <a:pt x="5816" y="217"/>
                  </a:cubicBezTo>
                  <a:cubicBezTo>
                    <a:pt x="5510" y="225"/>
                    <a:pt x="5205" y="228"/>
                    <a:pt x="4900" y="228"/>
                  </a:cubicBezTo>
                  <a:cubicBezTo>
                    <a:pt x="3336" y="228"/>
                    <a:pt x="1785" y="131"/>
                    <a:pt x="226" y="1"/>
                  </a:cubicBezTo>
                  <a:cubicBezTo>
                    <a:pt x="222" y="0"/>
                    <a:pt x="219" y="0"/>
                    <a:pt x="2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7593943" y="1246676"/>
              <a:ext cx="1898608" cy="45547"/>
            </a:xfrm>
            <a:custGeom>
              <a:avLst/>
              <a:gdLst/>
              <a:ahLst/>
              <a:cxnLst/>
              <a:rect l="l" t="t" r="r" b="b"/>
              <a:pathLst>
                <a:path w="28863" h="697" extrusionOk="0">
                  <a:moveTo>
                    <a:pt x="1361" y="1"/>
                  </a:moveTo>
                  <a:cubicBezTo>
                    <a:pt x="964" y="1"/>
                    <a:pt x="566" y="5"/>
                    <a:pt x="169" y="15"/>
                  </a:cubicBezTo>
                  <a:cubicBezTo>
                    <a:pt x="0" y="27"/>
                    <a:pt x="12" y="256"/>
                    <a:pt x="169" y="280"/>
                  </a:cubicBezTo>
                  <a:cubicBezTo>
                    <a:pt x="2525" y="520"/>
                    <a:pt x="4917" y="520"/>
                    <a:pt x="7285" y="568"/>
                  </a:cubicBezTo>
                  <a:cubicBezTo>
                    <a:pt x="9653" y="628"/>
                    <a:pt x="12033" y="664"/>
                    <a:pt x="14402" y="676"/>
                  </a:cubicBezTo>
                  <a:cubicBezTo>
                    <a:pt x="15789" y="690"/>
                    <a:pt x="17180" y="696"/>
                    <a:pt x="18571" y="696"/>
                  </a:cubicBezTo>
                  <a:cubicBezTo>
                    <a:pt x="19554" y="696"/>
                    <a:pt x="20537" y="693"/>
                    <a:pt x="21518" y="688"/>
                  </a:cubicBezTo>
                  <a:cubicBezTo>
                    <a:pt x="21786" y="686"/>
                    <a:pt x="22056" y="685"/>
                    <a:pt x="22325" y="685"/>
                  </a:cubicBezTo>
                  <a:cubicBezTo>
                    <a:pt x="23122" y="685"/>
                    <a:pt x="23923" y="693"/>
                    <a:pt x="24725" y="693"/>
                  </a:cubicBezTo>
                  <a:cubicBezTo>
                    <a:pt x="26035" y="693"/>
                    <a:pt x="27346" y="670"/>
                    <a:pt x="28634" y="544"/>
                  </a:cubicBezTo>
                  <a:cubicBezTo>
                    <a:pt x="28863" y="520"/>
                    <a:pt x="28863" y="195"/>
                    <a:pt x="28634" y="183"/>
                  </a:cubicBezTo>
                  <a:cubicBezTo>
                    <a:pt x="28050" y="154"/>
                    <a:pt x="27464" y="142"/>
                    <a:pt x="26876" y="142"/>
                  </a:cubicBezTo>
                  <a:cubicBezTo>
                    <a:pt x="25093" y="142"/>
                    <a:pt x="23299" y="247"/>
                    <a:pt x="21518" y="256"/>
                  </a:cubicBezTo>
                  <a:cubicBezTo>
                    <a:pt x="20334" y="268"/>
                    <a:pt x="19147" y="274"/>
                    <a:pt x="17960" y="274"/>
                  </a:cubicBezTo>
                  <a:cubicBezTo>
                    <a:pt x="16773" y="274"/>
                    <a:pt x="15586" y="268"/>
                    <a:pt x="14402" y="256"/>
                  </a:cubicBezTo>
                  <a:cubicBezTo>
                    <a:pt x="12033" y="244"/>
                    <a:pt x="9653" y="207"/>
                    <a:pt x="7285" y="147"/>
                  </a:cubicBezTo>
                  <a:cubicBezTo>
                    <a:pt x="5314" y="107"/>
                    <a:pt x="3335" y="1"/>
                    <a:pt x="13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7593154" y="1355805"/>
              <a:ext cx="2262372" cy="75346"/>
            </a:xfrm>
            <a:custGeom>
              <a:avLst/>
              <a:gdLst/>
              <a:ahLst/>
              <a:cxnLst/>
              <a:rect l="l" t="t" r="r" b="b"/>
              <a:pathLst>
                <a:path w="34393" h="1153" extrusionOk="0">
                  <a:moveTo>
                    <a:pt x="3647" y="1"/>
                  </a:moveTo>
                  <a:cubicBezTo>
                    <a:pt x="2499" y="1"/>
                    <a:pt x="1350" y="15"/>
                    <a:pt x="205" y="64"/>
                  </a:cubicBezTo>
                  <a:cubicBezTo>
                    <a:pt x="12" y="76"/>
                    <a:pt x="0" y="377"/>
                    <a:pt x="205" y="377"/>
                  </a:cubicBezTo>
                  <a:cubicBezTo>
                    <a:pt x="4604" y="521"/>
                    <a:pt x="9016" y="425"/>
                    <a:pt x="13404" y="497"/>
                  </a:cubicBezTo>
                  <a:cubicBezTo>
                    <a:pt x="17804" y="557"/>
                    <a:pt x="22203" y="665"/>
                    <a:pt x="26603" y="834"/>
                  </a:cubicBezTo>
                  <a:cubicBezTo>
                    <a:pt x="27865" y="882"/>
                    <a:pt x="29127" y="942"/>
                    <a:pt x="30389" y="1002"/>
                  </a:cubicBezTo>
                  <a:cubicBezTo>
                    <a:pt x="31482" y="1054"/>
                    <a:pt x="32592" y="1153"/>
                    <a:pt x="33697" y="1153"/>
                  </a:cubicBezTo>
                  <a:cubicBezTo>
                    <a:pt x="33857" y="1153"/>
                    <a:pt x="34016" y="1151"/>
                    <a:pt x="34176" y="1146"/>
                  </a:cubicBezTo>
                  <a:cubicBezTo>
                    <a:pt x="34392" y="1146"/>
                    <a:pt x="34380" y="846"/>
                    <a:pt x="34176" y="821"/>
                  </a:cubicBezTo>
                  <a:cubicBezTo>
                    <a:pt x="31976" y="557"/>
                    <a:pt x="29728" y="581"/>
                    <a:pt x="27516" y="497"/>
                  </a:cubicBezTo>
                  <a:cubicBezTo>
                    <a:pt x="25341" y="413"/>
                    <a:pt x="23165" y="353"/>
                    <a:pt x="20977" y="293"/>
                  </a:cubicBezTo>
                  <a:cubicBezTo>
                    <a:pt x="16589" y="160"/>
                    <a:pt x="12190" y="64"/>
                    <a:pt x="7790" y="28"/>
                  </a:cubicBezTo>
                  <a:cubicBezTo>
                    <a:pt x="6411" y="22"/>
                    <a:pt x="5029" y="1"/>
                    <a:pt x="36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sp>
        <p:nvSpPr>
          <p:cNvPr id="90" name="Google Shape;90;p2"/>
          <p:cNvSpPr/>
          <p:nvPr/>
        </p:nvSpPr>
        <p:spPr>
          <a:xfrm>
            <a:off x="3095226" y="3246276"/>
            <a:ext cx="2391554" cy="108050"/>
          </a:xfrm>
          <a:custGeom>
            <a:avLst/>
            <a:gdLst/>
            <a:ahLst/>
            <a:cxnLst/>
            <a:rect l="l" t="t" r="r" b="b"/>
            <a:pathLst>
              <a:path w="15953" h="747" extrusionOk="0">
                <a:moveTo>
                  <a:pt x="14696" y="0"/>
                </a:moveTo>
                <a:cubicBezTo>
                  <a:pt x="13740" y="0"/>
                  <a:pt x="12771" y="77"/>
                  <a:pt x="11829" y="95"/>
                </a:cubicBezTo>
                <a:cubicBezTo>
                  <a:pt x="10507" y="119"/>
                  <a:pt x="9172" y="155"/>
                  <a:pt x="7850" y="179"/>
                </a:cubicBezTo>
                <a:cubicBezTo>
                  <a:pt x="6564" y="191"/>
                  <a:pt x="5278" y="215"/>
                  <a:pt x="3991" y="227"/>
                </a:cubicBezTo>
                <a:cubicBezTo>
                  <a:pt x="3882" y="228"/>
                  <a:pt x="3773" y="228"/>
                  <a:pt x="3664" y="228"/>
                </a:cubicBezTo>
                <a:cubicBezTo>
                  <a:pt x="3250" y="228"/>
                  <a:pt x="2833" y="223"/>
                  <a:pt x="2417" y="223"/>
                </a:cubicBezTo>
                <a:cubicBezTo>
                  <a:pt x="1671" y="223"/>
                  <a:pt x="926" y="242"/>
                  <a:pt x="193" y="347"/>
                </a:cubicBezTo>
                <a:cubicBezTo>
                  <a:pt x="0" y="371"/>
                  <a:pt x="85" y="624"/>
                  <a:pt x="229" y="648"/>
                </a:cubicBezTo>
                <a:cubicBezTo>
                  <a:pt x="807" y="724"/>
                  <a:pt x="1396" y="746"/>
                  <a:pt x="1985" y="746"/>
                </a:cubicBezTo>
                <a:cubicBezTo>
                  <a:pt x="2694" y="746"/>
                  <a:pt x="3404" y="714"/>
                  <a:pt x="4100" y="708"/>
                </a:cubicBezTo>
                <a:cubicBezTo>
                  <a:pt x="5386" y="684"/>
                  <a:pt x="6672" y="672"/>
                  <a:pt x="7970" y="648"/>
                </a:cubicBezTo>
                <a:cubicBezTo>
                  <a:pt x="9220" y="624"/>
                  <a:pt x="10471" y="600"/>
                  <a:pt x="11721" y="576"/>
                </a:cubicBezTo>
                <a:cubicBezTo>
                  <a:pt x="13031" y="540"/>
                  <a:pt x="14390" y="600"/>
                  <a:pt x="15700" y="419"/>
                </a:cubicBezTo>
                <a:cubicBezTo>
                  <a:pt x="15940" y="395"/>
                  <a:pt x="15952" y="59"/>
                  <a:pt x="15700" y="35"/>
                </a:cubicBezTo>
                <a:cubicBezTo>
                  <a:pt x="15368" y="10"/>
                  <a:pt x="15033" y="0"/>
                  <a:pt x="146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91" name="Google Shape;91;p2"/>
          <p:cNvSpPr/>
          <p:nvPr/>
        </p:nvSpPr>
        <p:spPr>
          <a:xfrm rot="7631436">
            <a:off x="8198706" y="885440"/>
            <a:ext cx="726647" cy="542071"/>
          </a:xfrm>
          <a:custGeom>
            <a:avLst/>
            <a:gdLst/>
            <a:ahLst/>
            <a:cxnLst/>
            <a:rect l="l" t="t" r="r" b="b"/>
            <a:pathLst>
              <a:path w="3740" h="2790" extrusionOk="0">
                <a:moveTo>
                  <a:pt x="1666" y="1"/>
                </a:moveTo>
                <a:cubicBezTo>
                  <a:pt x="1534" y="1"/>
                  <a:pt x="1401" y="88"/>
                  <a:pt x="1395" y="262"/>
                </a:cubicBezTo>
                <a:cubicBezTo>
                  <a:pt x="1383" y="370"/>
                  <a:pt x="1383" y="478"/>
                  <a:pt x="1383" y="587"/>
                </a:cubicBezTo>
                <a:cubicBezTo>
                  <a:pt x="987" y="599"/>
                  <a:pt x="590" y="623"/>
                  <a:pt x="217" y="683"/>
                </a:cubicBezTo>
                <a:cubicBezTo>
                  <a:pt x="1" y="707"/>
                  <a:pt x="1" y="983"/>
                  <a:pt x="217" y="1007"/>
                </a:cubicBezTo>
                <a:cubicBezTo>
                  <a:pt x="590" y="1055"/>
                  <a:pt x="987" y="1079"/>
                  <a:pt x="1383" y="1091"/>
                </a:cubicBezTo>
                <a:cubicBezTo>
                  <a:pt x="1395" y="1596"/>
                  <a:pt x="1431" y="2089"/>
                  <a:pt x="1455" y="2582"/>
                </a:cubicBezTo>
                <a:cubicBezTo>
                  <a:pt x="1461" y="2720"/>
                  <a:pt x="1564" y="2789"/>
                  <a:pt x="1666" y="2789"/>
                </a:cubicBezTo>
                <a:cubicBezTo>
                  <a:pt x="1768" y="2789"/>
                  <a:pt x="1870" y="2720"/>
                  <a:pt x="1876" y="2582"/>
                </a:cubicBezTo>
                <a:cubicBezTo>
                  <a:pt x="1900" y="2101"/>
                  <a:pt x="1936" y="1596"/>
                  <a:pt x="1948" y="1103"/>
                </a:cubicBezTo>
                <a:cubicBezTo>
                  <a:pt x="2441" y="1103"/>
                  <a:pt x="2934" y="1091"/>
                  <a:pt x="3415" y="1091"/>
                </a:cubicBezTo>
                <a:cubicBezTo>
                  <a:pt x="3419" y="1092"/>
                  <a:pt x="3422" y="1092"/>
                  <a:pt x="3426" y="1092"/>
                </a:cubicBezTo>
                <a:cubicBezTo>
                  <a:pt x="3739" y="1092"/>
                  <a:pt x="3736" y="587"/>
                  <a:pt x="3415" y="587"/>
                </a:cubicBezTo>
                <a:lnTo>
                  <a:pt x="1948" y="587"/>
                </a:lnTo>
                <a:cubicBezTo>
                  <a:pt x="1948" y="478"/>
                  <a:pt x="1948" y="370"/>
                  <a:pt x="1936" y="262"/>
                </a:cubicBezTo>
                <a:cubicBezTo>
                  <a:pt x="1930" y="88"/>
                  <a:pt x="1798" y="1"/>
                  <a:pt x="16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5425" y="-39345"/>
            <a:ext cx="9174869" cy="518735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1"/>
          <p:cNvSpPr/>
          <p:nvPr/>
        </p:nvSpPr>
        <p:spPr>
          <a:xfrm>
            <a:off x="416800" y="960125"/>
            <a:ext cx="7977853" cy="3087864"/>
          </a:xfrm>
          <a:custGeom>
            <a:avLst/>
            <a:gdLst/>
            <a:ahLst/>
            <a:cxnLst/>
            <a:rect l="l" t="t" r="r" b="b"/>
            <a:pathLst>
              <a:path w="20028" h="9613" extrusionOk="0">
                <a:moveTo>
                  <a:pt x="4049" y="1"/>
                </a:moveTo>
                <a:cubicBezTo>
                  <a:pt x="2685" y="2544"/>
                  <a:pt x="1355" y="6283"/>
                  <a:pt x="0" y="8927"/>
                </a:cubicBezTo>
                <a:cubicBezTo>
                  <a:pt x="4509" y="8417"/>
                  <a:pt x="8985" y="7823"/>
                  <a:pt x="13402" y="7162"/>
                </a:cubicBezTo>
                <a:cubicBezTo>
                  <a:pt x="13469" y="7254"/>
                  <a:pt x="13519" y="7346"/>
                  <a:pt x="13569" y="7438"/>
                </a:cubicBezTo>
                <a:cubicBezTo>
                  <a:pt x="13996" y="8174"/>
                  <a:pt x="14364" y="8919"/>
                  <a:pt x="14992" y="9613"/>
                </a:cubicBezTo>
                <a:cubicBezTo>
                  <a:pt x="15176" y="8977"/>
                  <a:pt x="15376" y="8341"/>
                  <a:pt x="15594" y="7714"/>
                </a:cubicBezTo>
                <a:cubicBezTo>
                  <a:pt x="17066" y="7898"/>
                  <a:pt x="18539" y="8057"/>
                  <a:pt x="20028" y="8199"/>
                </a:cubicBezTo>
                <a:cubicBezTo>
                  <a:pt x="19308" y="5790"/>
                  <a:pt x="18514" y="3389"/>
                  <a:pt x="17652" y="988"/>
                </a:cubicBezTo>
                <a:cubicBezTo>
                  <a:pt x="13327" y="603"/>
                  <a:pt x="8458" y="360"/>
                  <a:pt x="404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1"/>
          <p:cNvSpPr/>
          <p:nvPr/>
        </p:nvSpPr>
        <p:spPr>
          <a:xfrm>
            <a:off x="490890" y="1153497"/>
            <a:ext cx="8120457" cy="3190975"/>
          </a:xfrm>
          <a:custGeom>
            <a:avLst/>
            <a:gdLst/>
            <a:ahLst/>
            <a:cxnLst/>
            <a:rect l="l" t="t" r="r" b="b"/>
            <a:pathLst>
              <a:path w="20386" h="9934" extrusionOk="0">
                <a:moveTo>
                  <a:pt x="4321" y="326"/>
                </a:moveTo>
                <a:cubicBezTo>
                  <a:pt x="8780" y="687"/>
                  <a:pt x="13263" y="904"/>
                  <a:pt x="17722" y="1304"/>
                </a:cubicBezTo>
                <a:lnTo>
                  <a:pt x="17722" y="1304"/>
                </a:lnTo>
                <a:cubicBezTo>
                  <a:pt x="18535" y="3583"/>
                  <a:pt x="19296" y="5878"/>
                  <a:pt x="19995" y="8187"/>
                </a:cubicBezTo>
                <a:lnTo>
                  <a:pt x="19995" y="8187"/>
                </a:lnTo>
                <a:cubicBezTo>
                  <a:pt x="18587" y="8050"/>
                  <a:pt x="17185" y="7898"/>
                  <a:pt x="15776" y="7723"/>
                </a:cubicBezTo>
                <a:cubicBezTo>
                  <a:pt x="15709" y="7723"/>
                  <a:pt x="15642" y="7764"/>
                  <a:pt x="15625" y="7831"/>
                </a:cubicBezTo>
                <a:cubicBezTo>
                  <a:pt x="15440" y="8367"/>
                  <a:pt x="15266" y="8909"/>
                  <a:pt x="15105" y="9457"/>
                </a:cubicBezTo>
                <a:lnTo>
                  <a:pt x="15105" y="9457"/>
                </a:lnTo>
                <a:cubicBezTo>
                  <a:pt x="14564" y="8771"/>
                  <a:pt x="14172" y="7994"/>
                  <a:pt x="13718" y="7246"/>
                </a:cubicBezTo>
                <a:cubicBezTo>
                  <a:pt x="13691" y="7199"/>
                  <a:pt x="13638" y="7174"/>
                  <a:pt x="13584" y="7174"/>
                </a:cubicBezTo>
                <a:cubicBezTo>
                  <a:pt x="13570" y="7174"/>
                  <a:pt x="13556" y="7175"/>
                  <a:pt x="13542" y="7179"/>
                </a:cubicBezTo>
                <a:cubicBezTo>
                  <a:pt x="9189" y="7826"/>
                  <a:pt x="4820" y="8402"/>
                  <a:pt x="450" y="8905"/>
                </a:cubicBezTo>
                <a:lnTo>
                  <a:pt x="450" y="8905"/>
                </a:lnTo>
                <a:cubicBezTo>
                  <a:pt x="1854" y="6097"/>
                  <a:pt x="2860" y="3102"/>
                  <a:pt x="4321" y="326"/>
                </a:cubicBezTo>
                <a:close/>
                <a:moveTo>
                  <a:pt x="4216" y="0"/>
                </a:moveTo>
                <a:cubicBezTo>
                  <a:pt x="4161" y="0"/>
                  <a:pt x="4122" y="27"/>
                  <a:pt x="4101" y="65"/>
                </a:cubicBezTo>
                <a:lnTo>
                  <a:pt x="4101" y="65"/>
                </a:lnTo>
                <a:cubicBezTo>
                  <a:pt x="4097" y="71"/>
                  <a:pt x="4093" y="78"/>
                  <a:pt x="4089" y="85"/>
                </a:cubicBezTo>
                <a:cubicBezTo>
                  <a:pt x="2558" y="2971"/>
                  <a:pt x="1529" y="6100"/>
                  <a:pt x="40" y="9011"/>
                </a:cubicBezTo>
                <a:cubicBezTo>
                  <a:pt x="0" y="9098"/>
                  <a:pt x="51" y="9246"/>
                  <a:pt x="164" y="9246"/>
                </a:cubicBezTo>
                <a:cubicBezTo>
                  <a:pt x="170" y="9246"/>
                  <a:pt x="176" y="9246"/>
                  <a:pt x="182" y="9245"/>
                </a:cubicBezTo>
                <a:cubicBezTo>
                  <a:pt x="4634" y="8739"/>
                  <a:pt x="9078" y="8160"/>
                  <a:pt x="13506" y="7498"/>
                </a:cubicBezTo>
                <a:lnTo>
                  <a:pt x="13506" y="7498"/>
                </a:lnTo>
                <a:cubicBezTo>
                  <a:pt x="13993" y="8322"/>
                  <a:pt x="14428" y="9164"/>
                  <a:pt x="15065" y="9889"/>
                </a:cubicBezTo>
                <a:cubicBezTo>
                  <a:pt x="15095" y="9920"/>
                  <a:pt x="15134" y="9934"/>
                  <a:pt x="15172" y="9934"/>
                </a:cubicBezTo>
                <a:cubicBezTo>
                  <a:pt x="15238" y="9934"/>
                  <a:pt x="15303" y="9892"/>
                  <a:pt x="15324" y="9822"/>
                </a:cubicBezTo>
                <a:cubicBezTo>
                  <a:pt x="15496" y="9223"/>
                  <a:pt x="15681" y="8630"/>
                  <a:pt x="15882" y="8045"/>
                </a:cubicBezTo>
                <a:lnTo>
                  <a:pt x="15882" y="8045"/>
                </a:lnTo>
                <a:cubicBezTo>
                  <a:pt x="17319" y="8224"/>
                  <a:pt x="18764" y="8379"/>
                  <a:pt x="20210" y="8517"/>
                </a:cubicBezTo>
                <a:cubicBezTo>
                  <a:pt x="20310" y="8517"/>
                  <a:pt x="20385" y="8417"/>
                  <a:pt x="20360" y="8317"/>
                </a:cubicBezTo>
                <a:cubicBezTo>
                  <a:pt x="19633" y="5899"/>
                  <a:pt x="18838" y="3498"/>
                  <a:pt x="17985" y="1114"/>
                </a:cubicBezTo>
                <a:cubicBezTo>
                  <a:pt x="17968" y="1047"/>
                  <a:pt x="17901" y="997"/>
                  <a:pt x="17834" y="997"/>
                </a:cubicBezTo>
                <a:cubicBezTo>
                  <a:pt x="13308" y="595"/>
                  <a:pt x="8757" y="377"/>
                  <a:pt x="4231" y="1"/>
                </a:cubicBezTo>
                <a:cubicBezTo>
                  <a:pt x="4226" y="1"/>
                  <a:pt x="4221" y="0"/>
                  <a:pt x="42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1"/>
          <p:cNvSpPr txBox="1">
            <a:spLocks noGrp="1"/>
          </p:cNvSpPr>
          <p:nvPr>
            <p:ph type="title" hasCustomPrompt="1"/>
          </p:nvPr>
        </p:nvSpPr>
        <p:spPr>
          <a:xfrm>
            <a:off x="1756550" y="1719200"/>
            <a:ext cx="5631000" cy="122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0"/>
              <a:buNone/>
              <a:defRPr sz="8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1" name="Google Shape;251;p11"/>
          <p:cNvSpPr txBox="1">
            <a:spLocks noGrp="1"/>
          </p:cNvSpPr>
          <p:nvPr>
            <p:ph type="subTitle" idx="1"/>
          </p:nvPr>
        </p:nvSpPr>
        <p:spPr>
          <a:xfrm>
            <a:off x="990450" y="2794445"/>
            <a:ext cx="7162800" cy="4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16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3 columns">
  <p:cSld name="CUSTOM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3"/>
          <p:cNvSpPr txBox="1">
            <a:spLocks noGrp="1"/>
          </p:cNvSpPr>
          <p:nvPr>
            <p:ph type="subTitle" idx="1"/>
          </p:nvPr>
        </p:nvSpPr>
        <p:spPr>
          <a:xfrm flipH="1">
            <a:off x="3760800" y="3127475"/>
            <a:ext cx="16224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13"/>
          <p:cNvSpPr txBox="1">
            <a:spLocks noGrp="1"/>
          </p:cNvSpPr>
          <p:nvPr>
            <p:ph type="subTitle" idx="2"/>
          </p:nvPr>
        </p:nvSpPr>
        <p:spPr>
          <a:xfrm flipH="1">
            <a:off x="6359525" y="3127475"/>
            <a:ext cx="16224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13"/>
          <p:cNvSpPr txBox="1">
            <a:spLocks noGrp="1"/>
          </p:cNvSpPr>
          <p:nvPr>
            <p:ph type="subTitle" idx="3"/>
          </p:nvPr>
        </p:nvSpPr>
        <p:spPr>
          <a:xfrm flipH="1">
            <a:off x="1194300" y="3127500"/>
            <a:ext cx="15978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3"/>
          <p:cNvSpPr txBox="1">
            <a:spLocks noGrp="1"/>
          </p:cNvSpPr>
          <p:nvPr>
            <p:ph type="title" hasCustomPrompt="1"/>
          </p:nvPr>
        </p:nvSpPr>
        <p:spPr>
          <a:xfrm>
            <a:off x="1251900" y="2271200"/>
            <a:ext cx="1482600" cy="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8" name="Google Shape;258;p13"/>
          <p:cNvSpPr txBox="1">
            <a:spLocks noGrp="1"/>
          </p:cNvSpPr>
          <p:nvPr>
            <p:ph type="title" idx="4" hasCustomPrompt="1"/>
          </p:nvPr>
        </p:nvSpPr>
        <p:spPr>
          <a:xfrm>
            <a:off x="3818800" y="2271200"/>
            <a:ext cx="1506300" cy="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9" name="Google Shape;259;p13"/>
          <p:cNvSpPr txBox="1">
            <a:spLocks noGrp="1"/>
          </p:cNvSpPr>
          <p:nvPr>
            <p:ph type="title" idx="5" hasCustomPrompt="1"/>
          </p:nvPr>
        </p:nvSpPr>
        <p:spPr>
          <a:xfrm>
            <a:off x="6419675" y="2271200"/>
            <a:ext cx="1502100" cy="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260" name="Google Shape;260;p13"/>
          <p:cNvGrpSpPr/>
          <p:nvPr/>
        </p:nvGrpSpPr>
        <p:grpSpPr>
          <a:xfrm>
            <a:off x="7444110" y="564558"/>
            <a:ext cx="1765833" cy="1401494"/>
            <a:chOff x="7101094" y="572788"/>
            <a:chExt cx="2108709" cy="1401494"/>
          </a:xfrm>
        </p:grpSpPr>
        <p:sp>
          <p:nvSpPr>
            <p:cNvPr id="261" name="Google Shape;261;p13"/>
            <p:cNvSpPr/>
            <p:nvPr/>
          </p:nvSpPr>
          <p:spPr>
            <a:xfrm rot="10800000">
              <a:off x="7732422" y="1397361"/>
              <a:ext cx="1477373" cy="46475"/>
            </a:xfrm>
            <a:custGeom>
              <a:avLst/>
              <a:gdLst/>
              <a:ahLst/>
              <a:cxnLst/>
              <a:rect l="l" t="t" r="r" b="b"/>
              <a:pathLst>
                <a:path w="7826" h="502" extrusionOk="0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62" name="Google Shape;262;p13"/>
            <p:cNvSpPr/>
            <p:nvPr/>
          </p:nvSpPr>
          <p:spPr>
            <a:xfrm rot="10800000">
              <a:off x="8253341" y="1194662"/>
              <a:ext cx="956462" cy="69150"/>
            </a:xfrm>
            <a:custGeom>
              <a:avLst/>
              <a:gdLst/>
              <a:ahLst/>
              <a:cxnLst/>
              <a:rect l="l" t="t" r="r" b="b"/>
              <a:pathLst>
                <a:path w="15953" h="747" extrusionOk="0">
                  <a:moveTo>
                    <a:pt x="14696" y="0"/>
                  </a:moveTo>
                  <a:cubicBezTo>
                    <a:pt x="13740" y="0"/>
                    <a:pt x="12771" y="77"/>
                    <a:pt x="11829" y="95"/>
                  </a:cubicBezTo>
                  <a:cubicBezTo>
                    <a:pt x="10507" y="119"/>
                    <a:pt x="9172" y="155"/>
                    <a:pt x="7850" y="179"/>
                  </a:cubicBezTo>
                  <a:cubicBezTo>
                    <a:pt x="6564" y="191"/>
                    <a:pt x="5278" y="215"/>
                    <a:pt x="3991" y="227"/>
                  </a:cubicBezTo>
                  <a:cubicBezTo>
                    <a:pt x="3882" y="228"/>
                    <a:pt x="3773" y="228"/>
                    <a:pt x="3664" y="228"/>
                  </a:cubicBezTo>
                  <a:cubicBezTo>
                    <a:pt x="3250" y="228"/>
                    <a:pt x="2833" y="223"/>
                    <a:pt x="2417" y="223"/>
                  </a:cubicBezTo>
                  <a:cubicBezTo>
                    <a:pt x="1671" y="223"/>
                    <a:pt x="926" y="242"/>
                    <a:pt x="193" y="347"/>
                  </a:cubicBezTo>
                  <a:cubicBezTo>
                    <a:pt x="0" y="371"/>
                    <a:pt x="85" y="624"/>
                    <a:pt x="229" y="648"/>
                  </a:cubicBezTo>
                  <a:cubicBezTo>
                    <a:pt x="807" y="724"/>
                    <a:pt x="1396" y="746"/>
                    <a:pt x="1985" y="746"/>
                  </a:cubicBezTo>
                  <a:cubicBezTo>
                    <a:pt x="2694" y="746"/>
                    <a:pt x="3404" y="714"/>
                    <a:pt x="4100" y="708"/>
                  </a:cubicBezTo>
                  <a:cubicBezTo>
                    <a:pt x="5386" y="684"/>
                    <a:pt x="6672" y="672"/>
                    <a:pt x="7970" y="648"/>
                  </a:cubicBezTo>
                  <a:cubicBezTo>
                    <a:pt x="9220" y="624"/>
                    <a:pt x="10471" y="600"/>
                    <a:pt x="11721" y="576"/>
                  </a:cubicBezTo>
                  <a:cubicBezTo>
                    <a:pt x="13031" y="540"/>
                    <a:pt x="14390" y="600"/>
                    <a:pt x="15700" y="419"/>
                  </a:cubicBezTo>
                  <a:cubicBezTo>
                    <a:pt x="15940" y="395"/>
                    <a:pt x="15952" y="59"/>
                    <a:pt x="15700" y="35"/>
                  </a:cubicBezTo>
                  <a:cubicBezTo>
                    <a:pt x="15368" y="10"/>
                    <a:pt x="15033" y="0"/>
                    <a:pt x="14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63" name="Google Shape;263;p13"/>
            <p:cNvSpPr/>
            <p:nvPr/>
          </p:nvSpPr>
          <p:spPr>
            <a:xfrm rot="10800000">
              <a:off x="7935681" y="998712"/>
              <a:ext cx="1273870" cy="67124"/>
            </a:xfrm>
            <a:custGeom>
              <a:avLst/>
              <a:gdLst/>
              <a:ahLst/>
              <a:cxnLst/>
              <a:rect l="l" t="t" r="r" b="b"/>
              <a:pathLst>
                <a:path w="23114" h="725" extrusionOk="0">
                  <a:moveTo>
                    <a:pt x="215" y="0"/>
                  </a:moveTo>
                  <a:cubicBezTo>
                    <a:pt x="44" y="0"/>
                    <a:pt x="1" y="290"/>
                    <a:pt x="178" y="325"/>
                  </a:cubicBezTo>
                  <a:cubicBezTo>
                    <a:pt x="1419" y="578"/>
                    <a:pt x="2707" y="630"/>
                    <a:pt x="3985" y="630"/>
                  </a:cubicBezTo>
                  <a:cubicBezTo>
                    <a:pt x="4526" y="630"/>
                    <a:pt x="5066" y="621"/>
                    <a:pt x="5599" y="614"/>
                  </a:cubicBezTo>
                  <a:cubicBezTo>
                    <a:pt x="7523" y="578"/>
                    <a:pt x="9446" y="505"/>
                    <a:pt x="11381" y="493"/>
                  </a:cubicBezTo>
                  <a:cubicBezTo>
                    <a:pt x="11830" y="491"/>
                    <a:pt x="12278" y="489"/>
                    <a:pt x="12726" y="489"/>
                  </a:cubicBezTo>
                  <a:cubicBezTo>
                    <a:pt x="14177" y="489"/>
                    <a:pt x="15628" y="505"/>
                    <a:pt x="17079" y="542"/>
                  </a:cubicBezTo>
                  <a:cubicBezTo>
                    <a:pt x="18886" y="575"/>
                    <a:pt x="20704" y="724"/>
                    <a:pt x="22513" y="724"/>
                  </a:cubicBezTo>
                  <a:cubicBezTo>
                    <a:pt x="22641" y="724"/>
                    <a:pt x="22769" y="723"/>
                    <a:pt x="22897" y="722"/>
                  </a:cubicBezTo>
                  <a:cubicBezTo>
                    <a:pt x="23114" y="722"/>
                    <a:pt x="23102" y="421"/>
                    <a:pt x="22897" y="397"/>
                  </a:cubicBezTo>
                  <a:cubicBezTo>
                    <a:pt x="21010" y="181"/>
                    <a:pt x="19087" y="193"/>
                    <a:pt x="17199" y="157"/>
                  </a:cubicBezTo>
                  <a:cubicBezTo>
                    <a:pt x="15748" y="120"/>
                    <a:pt x="14291" y="104"/>
                    <a:pt x="12836" y="104"/>
                  </a:cubicBezTo>
                  <a:cubicBezTo>
                    <a:pt x="12387" y="104"/>
                    <a:pt x="11938" y="106"/>
                    <a:pt x="11489" y="109"/>
                  </a:cubicBezTo>
                  <a:cubicBezTo>
                    <a:pt x="9602" y="121"/>
                    <a:pt x="7715" y="181"/>
                    <a:pt x="5816" y="217"/>
                  </a:cubicBezTo>
                  <a:cubicBezTo>
                    <a:pt x="5510" y="225"/>
                    <a:pt x="5205" y="228"/>
                    <a:pt x="4900" y="228"/>
                  </a:cubicBezTo>
                  <a:cubicBezTo>
                    <a:pt x="3336" y="228"/>
                    <a:pt x="1785" y="131"/>
                    <a:pt x="226" y="1"/>
                  </a:cubicBezTo>
                  <a:cubicBezTo>
                    <a:pt x="222" y="0"/>
                    <a:pt x="219" y="0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64" name="Google Shape;264;p13"/>
            <p:cNvSpPr/>
            <p:nvPr/>
          </p:nvSpPr>
          <p:spPr>
            <a:xfrm rot="10800000">
              <a:off x="7617609" y="769618"/>
              <a:ext cx="1590784" cy="64530"/>
            </a:xfrm>
            <a:custGeom>
              <a:avLst/>
              <a:gdLst/>
              <a:ahLst/>
              <a:cxnLst/>
              <a:rect l="l" t="t" r="r" b="b"/>
              <a:pathLst>
                <a:path w="28863" h="697" extrusionOk="0">
                  <a:moveTo>
                    <a:pt x="1361" y="1"/>
                  </a:moveTo>
                  <a:cubicBezTo>
                    <a:pt x="964" y="1"/>
                    <a:pt x="566" y="5"/>
                    <a:pt x="169" y="15"/>
                  </a:cubicBezTo>
                  <a:cubicBezTo>
                    <a:pt x="0" y="27"/>
                    <a:pt x="12" y="256"/>
                    <a:pt x="169" y="280"/>
                  </a:cubicBezTo>
                  <a:cubicBezTo>
                    <a:pt x="2525" y="520"/>
                    <a:pt x="4917" y="520"/>
                    <a:pt x="7285" y="568"/>
                  </a:cubicBezTo>
                  <a:cubicBezTo>
                    <a:pt x="9653" y="628"/>
                    <a:pt x="12033" y="664"/>
                    <a:pt x="14402" y="676"/>
                  </a:cubicBezTo>
                  <a:cubicBezTo>
                    <a:pt x="15789" y="690"/>
                    <a:pt x="17180" y="696"/>
                    <a:pt x="18571" y="696"/>
                  </a:cubicBezTo>
                  <a:cubicBezTo>
                    <a:pt x="19554" y="696"/>
                    <a:pt x="20537" y="693"/>
                    <a:pt x="21518" y="688"/>
                  </a:cubicBezTo>
                  <a:cubicBezTo>
                    <a:pt x="21786" y="686"/>
                    <a:pt x="22056" y="685"/>
                    <a:pt x="22325" y="685"/>
                  </a:cubicBezTo>
                  <a:cubicBezTo>
                    <a:pt x="23122" y="685"/>
                    <a:pt x="23923" y="693"/>
                    <a:pt x="24725" y="693"/>
                  </a:cubicBezTo>
                  <a:cubicBezTo>
                    <a:pt x="26035" y="693"/>
                    <a:pt x="27346" y="670"/>
                    <a:pt x="28634" y="544"/>
                  </a:cubicBezTo>
                  <a:cubicBezTo>
                    <a:pt x="28863" y="520"/>
                    <a:pt x="28863" y="195"/>
                    <a:pt x="28634" y="183"/>
                  </a:cubicBezTo>
                  <a:cubicBezTo>
                    <a:pt x="28050" y="154"/>
                    <a:pt x="27464" y="142"/>
                    <a:pt x="26876" y="142"/>
                  </a:cubicBezTo>
                  <a:cubicBezTo>
                    <a:pt x="25093" y="142"/>
                    <a:pt x="23299" y="247"/>
                    <a:pt x="21518" y="256"/>
                  </a:cubicBezTo>
                  <a:cubicBezTo>
                    <a:pt x="20334" y="268"/>
                    <a:pt x="19147" y="274"/>
                    <a:pt x="17960" y="274"/>
                  </a:cubicBezTo>
                  <a:cubicBezTo>
                    <a:pt x="16773" y="274"/>
                    <a:pt x="15586" y="268"/>
                    <a:pt x="14402" y="256"/>
                  </a:cubicBezTo>
                  <a:cubicBezTo>
                    <a:pt x="12033" y="244"/>
                    <a:pt x="9653" y="207"/>
                    <a:pt x="7285" y="147"/>
                  </a:cubicBezTo>
                  <a:cubicBezTo>
                    <a:pt x="5314" y="107"/>
                    <a:pt x="3335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65" name="Google Shape;265;p13"/>
            <p:cNvSpPr/>
            <p:nvPr/>
          </p:nvSpPr>
          <p:spPr>
            <a:xfrm rot="10800000">
              <a:off x="7313485" y="572788"/>
              <a:ext cx="1895570" cy="106748"/>
            </a:xfrm>
            <a:custGeom>
              <a:avLst/>
              <a:gdLst/>
              <a:ahLst/>
              <a:cxnLst/>
              <a:rect l="l" t="t" r="r" b="b"/>
              <a:pathLst>
                <a:path w="34393" h="1153" extrusionOk="0">
                  <a:moveTo>
                    <a:pt x="3647" y="1"/>
                  </a:moveTo>
                  <a:cubicBezTo>
                    <a:pt x="2499" y="1"/>
                    <a:pt x="1350" y="15"/>
                    <a:pt x="205" y="64"/>
                  </a:cubicBezTo>
                  <a:cubicBezTo>
                    <a:pt x="12" y="76"/>
                    <a:pt x="0" y="377"/>
                    <a:pt x="205" y="377"/>
                  </a:cubicBezTo>
                  <a:cubicBezTo>
                    <a:pt x="4604" y="521"/>
                    <a:pt x="9016" y="425"/>
                    <a:pt x="13404" y="497"/>
                  </a:cubicBezTo>
                  <a:cubicBezTo>
                    <a:pt x="17804" y="557"/>
                    <a:pt x="22203" y="665"/>
                    <a:pt x="26603" y="834"/>
                  </a:cubicBezTo>
                  <a:cubicBezTo>
                    <a:pt x="27865" y="882"/>
                    <a:pt x="29127" y="942"/>
                    <a:pt x="30389" y="1002"/>
                  </a:cubicBezTo>
                  <a:cubicBezTo>
                    <a:pt x="31482" y="1054"/>
                    <a:pt x="32592" y="1153"/>
                    <a:pt x="33697" y="1153"/>
                  </a:cubicBezTo>
                  <a:cubicBezTo>
                    <a:pt x="33857" y="1153"/>
                    <a:pt x="34016" y="1151"/>
                    <a:pt x="34176" y="1146"/>
                  </a:cubicBezTo>
                  <a:cubicBezTo>
                    <a:pt x="34392" y="1146"/>
                    <a:pt x="34380" y="846"/>
                    <a:pt x="34176" y="821"/>
                  </a:cubicBezTo>
                  <a:cubicBezTo>
                    <a:pt x="31976" y="557"/>
                    <a:pt x="29728" y="581"/>
                    <a:pt x="27516" y="497"/>
                  </a:cubicBezTo>
                  <a:cubicBezTo>
                    <a:pt x="25341" y="413"/>
                    <a:pt x="23165" y="353"/>
                    <a:pt x="20977" y="293"/>
                  </a:cubicBezTo>
                  <a:cubicBezTo>
                    <a:pt x="16589" y="160"/>
                    <a:pt x="12190" y="64"/>
                    <a:pt x="7790" y="28"/>
                  </a:cubicBezTo>
                  <a:cubicBezTo>
                    <a:pt x="6411" y="22"/>
                    <a:pt x="5029" y="1"/>
                    <a:pt x="3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grpSp>
          <p:nvGrpSpPr>
            <p:cNvPr id="266" name="Google Shape;266;p13"/>
            <p:cNvGrpSpPr/>
            <p:nvPr/>
          </p:nvGrpSpPr>
          <p:grpSpPr>
            <a:xfrm rot="10800000">
              <a:off x="7101094" y="1577376"/>
              <a:ext cx="2108629" cy="396905"/>
              <a:chOff x="7592562" y="1151009"/>
              <a:chExt cx="2262964" cy="280142"/>
            </a:xfrm>
          </p:grpSpPr>
          <p:sp>
            <p:nvSpPr>
              <p:cNvPr id="267" name="Google Shape;267;p13"/>
              <p:cNvSpPr/>
              <p:nvPr/>
            </p:nvSpPr>
            <p:spPr>
              <a:xfrm>
                <a:off x="7592562" y="1151009"/>
                <a:ext cx="1520439" cy="47377"/>
              </a:xfrm>
              <a:custGeom>
                <a:avLst/>
                <a:gdLst/>
                <a:ahLst/>
                <a:cxnLst/>
                <a:rect l="l" t="t" r="r" b="b"/>
                <a:pathLst>
                  <a:path w="23114" h="725" extrusionOk="0">
                    <a:moveTo>
                      <a:pt x="215" y="0"/>
                    </a:moveTo>
                    <a:cubicBezTo>
                      <a:pt x="44" y="0"/>
                      <a:pt x="1" y="290"/>
                      <a:pt x="178" y="325"/>
                    </a:cubicBezTo>
                    <a:cubicBezTo>
                      <a:pt x="1419" y="578"/>
                      <a:pt x="2707" y="630"/>
                      <a:pt x="3985" y="630"/>
                    </a:cubicBezTo>
                    <a:cubicBezTo>
                      <a:pt x="4526" y="630"/>
                      <a:pt x="5066" y="621"/>
                      <a:pt x="5599" y="614"/>
                    </a:cubicBezTo>
                    <a:cubicBezTo>
                      <a:pt x="7523" y="578"/>
                      <a:pt x="9446" y="505"/>
                      <a:pt x="11381" y="493"/>
                    </a:cubicBezTo>
                    <a:cubicBezTo>
                      <a:pt x="11830" y="491"/>
                      <a:pt x="12278" y="489"/>
                      <a:pt x="12726" y="489"/>
                    </a:cubicBezTo>
                    <a:cubicBezTo>
                      <a:pt x="14177" y="489"/>
                      <a:pt x="15628" y="505"/>
                      <a:pt x="17079" y="542"/>
                    </a:cubicBezTo>
                    <a:cubicBezTo>
                      <a:pt x="18886" y="575"/>
                      <a:pt x="20704" y="724"/>
                      <a:pt x="22513" y="724"/>
                    </a:cubicBezTo>
                    <a:cubicBezTo>
                      <a:pt x="22641" y="724"/>
                      <a:pt x="22769" y="723"/>
                      <a:pt x="22897" y="722"/>
                    </a:cubicBezTo>
                    <a:cubicBezTo>
                      <a:pt x="23114" y="722"/>
                      <a:pt x="23102" y="421"/>
                      <a:pt x="22897" y="397"/>
                    </a:cubicBezTo>
                    <a:cubicBezTo>
                      <a:pt x="21010" y="181"/>
                      <a:pt x="19087" y="193"/>
                      <a:pt x="17199" y="157"/>
                    </a:cubicBezTo>
                    <a:cubicBezTo>
                      <a:pt x="15748" y="120"/>
                      <a:pt x="14291" y="104"/>
                      <a:pt x="12836" y="104"/>
                    </a:cubicBezTo>
                    <a:cubicBezTo>
                      <a:pt x="12387" y="104"/>
                      <a:pt x="11938" y="106"/>
                      <a:pt x="11489" y="109"/>
                    </a:cubicBezTo>
                    <a:cubicBezTo>
                      <a:pt x="9602" y="121"/>
                      <a:pt x="7715" y="181"/>
                      <a:pt x="5816" y="217"/>
                    </a:cubicBezTo>
                    <a:cubicBezTo>
                      <a:pt x="5510" y="225"/>
                      <a:pt x="5205" y="228"/>
                      <a:pt x="4900" y="228"/>
                    </a:cubicBezTo>
                    <a:cubicBezTo>
                      <a:pt x="3336" y="228"/>
                      <a:pt x="1785" y="131"/>
                      <a:pt x="226" y="1"/>
                    </a:cubicBezTo>
                    <a:cubicBezTo>
                      <a:pt x="222" y="0"/>
                      <a:pt x="219" y="0"/>
                      <a:pt x="2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8" name="Google Shape;268;p13"/>
              <p:cNvSpPr/>
              <p:nvPr/>
            </p:nvSpPr>
            <p:spPr>
              <a:xfrm>
                <a:off x="7593943" y="1246676"/>
                <a:ext cx="1898608" cy="45547"/>
              </a:xfrm>
              <a:custGeom>
                <a:avLst/>
                <a:gdLst/>
                <a:ahLst/>
                <a:cxnLst/>
                <a:rect l="l" t="t" r="r" b="b"/>
                <a:pathLst>
                  <a:path w="28863" h="697" extrusionOk="0">
                    <a:moveTo>
                      <a:pt x="1361" y="1"/>
                    </a:moveTo>
                    <a:cubicBezTo>
                      <a:pt x="964" y="1"/>
                      <a:pt x="566" y="5"/>
                      <a:pt x="169" y="15"/>
                    </a:cubicBezTo>
                    <a:cubicBezTo>
                      <a:pt x="0" y="27"/>
                      <a:pt x="12" y="256"/>
                      <a:pt x="169" y="280"/>
                    </a:cubicBezTo>
                    <a:cubicBezTo>
                      <a:pt x="2525" y="520"/>
                      <a:pt x="4917" y="520"/>
                      <a:pt x="7285" y="568"/>
                    </a:cubicBezTo>
                    <a:cubicBezTo>
                      <a:pt x="9653" y="628"/>
                      <a:pt x="12033" y="664"/>
                      <a:pt x="14402" y="676"/>
                    </a:cubicBezTo>
                    <a:cubicBezTo>
                      <a:pt x="15789" y="690"/>
                      <a:pt x="17180" y="696"/>
                      <a:pt x="18571" y="696"/>
                    </a:cubicBezTo>
                    <a:cubicBezTo>
                      <a:pt x="19554" y="696"/>
                      <a:pt x="20537" y="693"/>
                      <a:pt x="21518" y="688"/>
                    </a:cubicBezTo>
                    <a:cubicBezTo>
                      <a:pt x="21786" y="686"/>
                      <a:pt x="22056" y="685"/>
                      <a:pt x="22325" y="685"/>
                    </a:cubicBezTo>
                    <a:cubicBezTo>
                      <a:pt x="23122" y="685"/>
                      <a:pt x="23923" y="693"/>
                      <a:pt x="24725" y="693"/>
                    </a:cubicBezTo>
                    <a:cubicBezTo>
                      <a:pt x="26035" y="693"/>
                      <a:pt x="27346" y="670"/>
                      <a:pt x="28634" y="544"/>
                    </a:cubicBezTo>
                    <a:cubicBezTo>
                      <a:pt x="28863" y="520"/>
                      <a:pt x="28863" y="195"/>
                      <a:pt x="28634" y="183"/>
                    </a:cubicBezTo>
                    <a:cubicBezTo>
                      <a:pt x="28050" y="154"/>
                      <a:pt x="27464" y="142"/>
                      <a:pt x="26876" y="142"/>
                    </a:cubicBezTo>
                    <a:cubicBezTo>
                      <a:pt x="25093" y="142"/>
                      <a:pt x="23299" y="247"/>
                      <a:pt x="21518" y="256"/>
                    </a:cubicBezTo>
                    <a:cubicBezTo>
                      <a:pt x="20334" y="268"/>
                      <a:pt x="19147" y="274"/>
                      <a:pt x="17960" y="274"/>
                    </a:cubicBezTo>
                    <a:cubicBezTo>
                      <a:pt x="16773" y="274"/>
                      <a:pt x="15586" y="268"/>
                      <a:pt x="14402" y="256"/>
                    </a:cubicBezTo>
                    <a:cubicBezTo>
                      <a:pt x="12033" y="244"/>
                      <a:pt x="9653" y="207"/>
                      <a:pt x="7285" y="147"/>
                    </a:cubicBezTo>
                    <a:cubicBezTo>
                      <a:pt x="5314" y="107"/>
                      <a:pt x="3335" y="1"/>
                      <a:pt x="13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9" name="Google Shape;269;p13"/>
              <p:cNvSpPr/>
              <p:nvPr/>
            </p:nvSpPr>
            <p:spPr>
              <a:xfrm>
                <a:off x="7593154" y="1355805"/>
                <a:ext cx="2262372" cy="75346"/>
              </a:xfrm>
              <a:custGeom>
                <a:avLst/>
                <a:gdLst/>
                <a:ahLst/>
                <a:cxnLst/>
                <a:rect l="l" t="t" r="r" b="b"/>
                <a:pathLst>
                  <a:path w="34393" h="1153" extrusionOk="0">
                    <a:moveTo>
                      <a:pt x="3647" y="1"/>
                    </a:moveTo>
                    <a:cubicBezTo>
                      <a:pt x="2499" y="1"/>
                      <a:pt x="1350" y="15"/>
                      <a:pt x="205" y="64"/>
                    </a:cubicBezTo>
                    <a:cubicBezTo>
                      <a:pt x="12" y="76"/>
                      <a:pt x="0" y="377"/>
                      <a:pt x="205" y="377"/>
                    </a:cubicBezTo>
                    <a:cubicBezTo>
                      <a:pt x="4604" y="521"/>
                      <a:pt x="9016" y="425"/>
                      <a:pt x="13404" y="497"/>
                    </a:cubicBezTo>
                    <a:cubicBezTo>
                      <a:pt x="17804" y="557"/>
                      <a:pt x="22203" y="665"/>
                      <a:pt x="26603" y="834"/>
                    </a:cubicBezTo>
                    <a:cubicBezTo>
                      <a:pt x="27865" y="882"/>
                      <a:pt x="29127" y="942"/>
                      <a:pt x="30389" y="1002"/>
                    </a:cubicBezTo>
                    <a:cubicBezTo>
                      <a:pt x="31482" y="1054"/>
                      <a:pt x="32592" y="1153"/>
                      <a:pt x="33697" y="1153"/>
                    </a:cubicBezTo>
                    <a:cubicBezTo>
                      <a:pt x="33857" y="1153"/>
                      <a:pt x="34016" y="1151"/>
                      <a:pt x="34176" y="1146"/>
                    </a:cubicBezTo>
                    <a:cubicBezTo>
                      <a:pt x="34392" y="1146"/>
                      <a:pt x="34380" y="846"/>
                      <a:pt x="34176" y="821"/>
                    </a:cubicBezTo>
                    <a:cubicBezTo>
                      <a:pt x="31976" y="557"/>
                      <a:pt x="29728" y="581"/>
                      <a:pt x="27516" y="497"/>
                    </a:cubicBezTo>
                    <a:cubicBezTo>
                      <a:pt x="25341" y="413"/>
                      <a:pt x="23165" y="353"/>
                      <a:pt x="20977" y="293"/>
                    </a:cubicBezTo>
                    <a:cubicBezTo>
                      <a:pt x="16589" y="160"/>
                      <a:pt x="12190" y="64"/>
                      <a:pt x="7790" y="28"/>
                    </a:cubicBezTo>
                    <a:cubicBezTo>
                      <a:pt x="6411" y="22"/>
                      <a:pt x="5029" y="1"/>
                      <a:pt x="36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</p:grpSp>
      </p:grpSp>
      <p:sp>
        <p:nvSpPr>
          <p:cNvPr id="270" name="Google Shape;270;p13"/>
          <p:cNvSpPr txBox="1">
            <a:spLocks noGrp="1"/>
          </p:cNvSpPr>
          <p:nvPr>
            <p:ph type="title" idx="6"/>
          </p:nvPr>
        </p:nvSpPr>
        <p:spPr>
          <a:xfrm>
            <a:off x="607863" y="431217"/>
            <a:ext cx="77958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4"/>
          <p:cNvSpPr txBox="1">
            <a:spLocks noGrp="1"/>
          </p:cNvSpPr>
          <p:nvPr>
            <p:ph type="title"/>
          </p:nvPr>
        </p:nvSpPr>
        <p:spPr>
          <a:xfrm>
            <a:off x="615900" y="445025"/>
            <a:ext cx="791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3" name="Google Shape;273;p14"/>
          <p:cNvSpPr txBox="1">
            <a:spLocks noGrp="1"/>
          </p:cNvSpPr>
          <p:nvPr>
            <p:ph type="subTitle" idx="1"/>
          </p:nvPr>
        </p:nvSpPr>
        <p:spPr>
          <a:xfrm>
            <a:off x="2094221" y="3970450"/>
            <a:ext cx="23637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4" name="Google Shape;274;p14"/>
          <p:cNvSpPr txBox="1">
            <a:spLocks noGrp="1"/>
          </p:cNvSpPr>
          <p:nvPr>
            <p:ph type="subTitle" idx="2"/>
          </p:nvPr>
        </p:nvSpPr>
        <p:spPr>
          <a:xfrm>
            <a:off x="4678796" y="3970450"/>
            <a:ext cx="23637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5" name="Google Shape;275;p14"/>
          <p:cNvSpPr txBox="1">
            <a:spLocks noGrp="1"/>
          </p:cNvSpPr>
          <p:nvPr>
            <p:ph type="title" idx="3" hasCustomPrompt="1"/>
          </p:nvPr>
        </p:nvSpPr>
        <p:spPr>
          <a:xfrm>
            <a:off x="2500925" y="1515826"/>
            <a:ext cx="15498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6" name="Google Shape;276;p14"/>
          <p:cNvSpPr txBox="1">
            <a:spLocks noGrp="1"/>
          </p:cNvSpPr>
          <p:nvPr>
            <p:ph type="title" idx="4" hasCustomPrompt="1"/>
          </p:nvPr>
        </p:nvSpPr>
        <p:spPr>
          <a:xfrm>
            <a:off x="5089518" y="1548415"/>
            <a:ext cx="1549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7" name="Google Shape;277;p14"/>
          <p:cNvSpPr txBox="1">
            <a:spLocks noGrp="1"/>
          </p:cNvSpPr>
          <p:nvPr>
            <p:ph type="title" idx="5" hasCustomPrompt="1"/>
          </p:nvPr>
        </p:nvSpPr>
        <p:spPr>
          <a:xfrm>
            <a:off x="2501169" y="3247044"/>
            <a:ext cx="1549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8" name="Google Shape;278;p14"/>
          <p:cNvSpPr txBox="1">
            <a:spLocks noGrp="1"/>
          </p:cNvSpPr>
          <p:nvPr>
            <p:ph type="title" idx="6" hasCustomPrompt="1"/>
          </p:nvPr>
        </p:nvSpPr>
        <p:spPr>
          <a:xfrm>
            <a:off x="5089762" y="3247044"/>
            <a:ext cx="1549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9" name="Google Shape;279;p14"/>
          <p:cNvSpPr txBox="1">
            <a:spLocks noGrp="1"/>
          </p:cNvSpPr>
          <p:nvPr>
            <p:ph type="subTitle" idx="7"/>
          </p:nvPr>
        </p:nvSpPr>
        <p:spPr>
          <a:xfrm>
            <a:off x="1974950" y="1994907"/>
            <a:ext cx="26022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subTitle" idx="8"/>
          </p:nvPr>
        </p:nvSpPr>
        <p:spPr>
          <a:xfrm>
            <a:off x="4590650" y="1994907"/>
            <a:ext cx="25401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subTitle" idx="9"/>
          </p:nvPr>
        </p:nvSpPr>
        <p:spPr>
          <a:xfrm>
            <a:off x="4567075" y="3697600"/>
            <a:ext cx="26022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2" name="Google Shape;282;p14"/>
          <p:cNvSpPr txBox="1">
            <a:spLocks noGrp="1"/>
          </p:cNvSpPr>
          <p:nvPr>
            <p:ph type="subTitle" idx="13"/>
          </p:nvPr>
        </p:nvSpPr>
        <p:spPr>
          <a:xfrm>
            <a:off x="2093196" y="2266029"/>
            <a:ext cx="23637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3" name="Google Shape;283;p14"/>
          <p:cNvSpPr txBox="1">
            <a:spLocks noGrp="1"/>
          </p:cNvSpPr>
          <p:nvPr>
            <p:ph type="subTitle" idx="14"/>
          </p:nvPr>
        </p:nvSpPr>
        <p:spPr>
          <a:xfrm>
            <a:off x="4682796" y="2263629"/>
            <a:ext cx="23637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4" name="Google Shape;284;p14"/>
          <p:cNvSpPr txBox="1">
            <a:spLocks noGrp="1"/>
          </p:cNvSpPr>
          <p:nvPr>
            <p:ph type="subTitle" idx="15"/>
          </p:nvPr>
        </p:nvSpPr>
        <p:spPr>
          <a:xfrm>
            <a:off x="1973950" y="3697600"/>
            <a:ext cx="26022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85" name="Google Shape;285;p14"/>
          <p:cNvGrpSpPr/>
          <p:nvPr/>
        </p:nvGrpSpPr>
        <p:grpSpPr>
          <a:xfrm>
            <a:off x="7132667" y="105825"/>
            <a:ext cx="1888761" cy="1762891"/>
            <a:chOff x="7280351" y="0"/>
            <a:chExt cx="1888761" cy="1762891"/>
          </a:xfrm>
        </p:grpSpPr>
        <p:sp>
          <p:nvSpPr>
            <p:cNvPr id="286" name="Google Shape;286;p14"/>
            <p:cNvSpPr/>
            <p:nvPr/>
          </p:nvSpPr>
          <p:spPr>
            <a:xfrm>
              <a:off x="7712693" y="55876"/>
              <a:ext cx="264710" cy="134652"/>
            </a:xfrm>
            <a:custGeom>
              <a:avLst/>
              <a:gdLst/>
              <a:ahLst/>
              <a:cxnLst/>
              <a:rect l="l" t="t" r="r" b="b"/>
              <a:pathLst>
                <a:path w="3861" h="1964" extrusionOk="0">
                  <a:moveTo>
                    <a:pt x="1883" y="0"/>
                  </a:moveTo>
                  <a:cubicBezTo>
                    <a:pt x="1816" y="0"/>
                    <a:pt x="1745" y="27"/>
                    <a:pt x="1680" y="88"/>
                  </a:cubicBezTo>
                  <a:cubicBezTo>
                    <a:pt x="1560" y="184"/>
                    <a:pt x="1488" y="329"/>
                    <a:pt x="1440" y="485"/>
                  </a:cubicBezTo>
                  <a:cubicBezTo>
                    <a:pt x="1043" y="449"/>
                    <a:pt x="658" y="425"/>
                    <a:pt x="262" y="413"/>
                  </a:cubicBezTo>
                  <a:cubicBezTo>
                    <a:pt x="258" y="413"/>
                    <a:pt x="255" y="413"/>
                    <a:pt x="251" y="413"/>
                  </a:cubicBezTo>
                  <a:cubicBezTo>
                    <a:pt x="55" y="413"/>
                    <a:pt x="1" y="750"/>
                    <a:pt x="213" y="786"/>
                  </a:cubicBezTo>
                  <a:cubicBezTo>
                    <a:pt x="598" y="846"/>
                    <a:pt x="971" y="882"/>
                    <a:pt x="1355" y="930"/>
                  </a:cubicBezTo>
                  <a:cubicBezTo>
                    <a:pt x="1355" y="978"/>
                    <a:pt x="1343" y="1026"/>
                    <a:pt x="1343" y="1074"/>
                  </a:cubicBezTo>
                  <a:cubicBezTo>
                    <a:pt x="1343" y="1326"/>
                    <a:pt x="1367" y="1687"/>
                    <a:pt x="1584" y="1831"/>
                  </a:cubicBezTo>
                  <a:lnTo>
                    <a:pt x="1584" y="1843"/>
                  </a:lnTo>
                  <a:cubicBezTo>
                    <a:pt x="1623" y="1926"/>
                    <a:pt x="1697" y="1964"/>
                    <a:pt x="1768" y="1964"/>
                  </a:cubicBezTo>
                  <a:cubicBezTo>
                    <a:pt x="1872" y="1964"/>
                    <a:pt x="1968" y="1883"/>
                    <a:pt x="1932" y="1747"/>
                  </a:cubicBezTo>
                  <a:cubicBezTo>
                    <a:pt x="1932" y="1747"/>
                    <a:pt x="1932" y="1735"/>
                    <a:pt x="1920" y="1735"/>
                  </a:cubicBezTo>
                  <a:cubicBezTo>
                    <a:pt x="2005" y="1567"/>
                    <a:pt x="1944" y="1375"/>
                    <a:pt x="1957" y="1170"/>
                  </a:cubicBezTo>
                  <a:cubicBezTo>
                    <a:pt x="1957" y="1110"/>
                    <a:pt x="1969" y="1062"/>
                    <a:pt x="1981" y="1002"/>
                  </a:cubicBezTo>
                  <a:cubicBezTo>
                    <a:pt x="2449" y="1050"/>
                    <a:pt x="2918" y="1098"/>
                    <a:pt x="3387" y="1182"/>
                  </a:cubicBezTo>
                  <a:cubicBezTo>
                    <a:pt x="3406" y="1185"/>
                    <a:pt x="3424" y="1186"/>
                    <a:pt x="3442" y="1186"/>
                  </a:cubicBezTo>
                  <a:cubicBezTo>
                    <a:pt x="3802" y="1186"/>
                    <a:pt x="3860" y="629"/>
                    <a:pt x="3459" y="617"/>
                  </a:cubicBezTo>
                  <a:cubicBezTo>
                    <a:pt x="3014" y="605"/>
                    <a:pt x="2570" y="569"/>
                    <a:pt x="2125" y="533"/>
                  </a:cubicBezTo>
                  <a:cubicBezTo>
                    <a:pt x="2137" y="485"/>
                    <a:pt x="2149" y="425"/>
                    <a:pt x="2161" y="365"/>
                  </a:cubicBezTo>
                  <a:cubicBezTo>
                    <a:pt x="2195" y="167"/>
                    <a:pt x="2051" y="0"/>
                    <a:pt x="1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8170674" y="0"/>
              <a:ext cx="220695" cy="178667"/>
            </a:xfrm>
            <a:custGeom>
              <a:avLst/>
              <a:gdLst/>
              <a:ahLst/>
              <a:cxnLst/>
              <a:rect l="l" t="t" r="r" b="b"/>
              <a:pathLst>
                <a:path w="3219" h="2606" extrusionOk="0">
                  <a:moveTo>
                    <a:pt x="1661" y="0"/>
                  </a:moveTo>
                  <a:cubicBezTo>
                    <a:pt x="1570" y="0"/>
                    <a:pt x="1478" y="41"/>
                    <a:pt x="1419" y="134"/>
                  </a:cubicBezTo>
                  <a:cubicBezTo>
                    <a:pt x="1251" y="374"/>
                    <a:pt x="1155" y="651"/>
                    <a:pt x="1095" y="951"/>
                  </a:cubicBezTo>
                  <a:cubicBezTo>
                    <a:pt x="818" y="951"/>
                    <a:pt x="542" y="963"/>
                    <a:pt x="265" y="975"/>
                  </a:cubicBezTo>
                  <a:cubicBezTo>
                    <a:pt x="1" y="987"/>
                    <a:pt x="1" y="1360"/>
                    <a:pt x="265" y="1372"/>
                  </a:cubicBezTo>
                  <a:cubicBezTo>
                    <a:pt x="530" y="1384"/>
                    <a:pt x="794" y="1396"/>
                    <a:pt x="1071" y="1396"/>
                  </a:cubicBezTo>
                  <a:cubicBezTo>
                    <a:pt x="1059" y="1745"/>
                    <a:pt x="1107" y="2093"/>
                    <a:pt x="1191" y="2406"/>
                  </a:cubicBezTo>
                  <a:cubicBezTo>
                    <a:pt x="1224" y="2545"/>
                    <a:pt x="1328" y="2605"/>
                    <a:pt x="1437" y="2605"/>
                  </a:cubicBezTo>
                  <a:cubicBezTo>
                    <a:pt x="1601" y="2605"/>
                    <a:pt x="1775" y="2467"/>
                    <a:pt x="1732" y="2250"/>
                  </a:cubicBezTo>
                  <a:cubicBezTo>
                    <a:pt x="1672" y="1949"/>
                    <a:pt x="1672" y="1685"/>
                    <a:pt x="1696" y="1408"/>
                  </a:cubicBezTo>
                  <a:lnTo>
                    <a:pt x="1696" y="1408"/>
                  </a:lnTo>
                  <a:cubicBezTo>
                    <a:pt x="2092" y="1420"/>
                    <a:pt x="2489" y="1420"/>
                    <a:pt x="2886" y="1432"/>
                  </a:cubicBezTo>
                  <a:cubicBezTo>
                    <a:pt x="2889" y="1432"/>
                    <a:pt x="2893" y="1432"/>
                    <a:pt x="2897" y="1432"/>
                  </a:cubicBezTo>
                  <a:cubicBezTo>
                    <a:pt x="3215" y="1432"/>
                    <a:pt x="3219" y="915"/>
                    <a:pt x="2907" y="915"/>
                  </a:cubicBezTo>
                  <a:cubicBezTo>
                    <a:pt x="2900" y="915"/>
                    <a:pt x="2893" y="915"/>
                    <a:pt x="2886" y="915"/>
                  </a:cubicBezTo>
                  <a:cubicBezTo>
                    <a:pt x="2513" y="927"/>
                    <a:pt x="2153" y="927"/>
                    <a:pt x="1780" y="939"/>
                  </a:cubicBezTo>
                  <a:cubicBezTo>
                    <a:pt x="1828" y="747"/>
                    <a:pt x="1876" y="555"/>
                    <a:pt x="1936" y="350"/>
                  </a:cubicBezTo>
                  <a:cubicBezTo>
                    <a:pt x="1991" y="140"/>
                    <a:pt x="1828" y="0"/>
                    <a:pt x="16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8590192" y="21322"/>
              <a:ext cx="206708" cy="175376"/>
            </a:xfrm>
            <a:custGeom>
              <a:avLst/>
              <a:gdLst/>
              <a:ahLst/>
              <a:cxnLst/>
              <a:rect l="l" t="t" r="r" b="b"/>
              <a:pathLst>
                <a:path w="3015" h="2558" extrusionOk="0">
                  <a:moveTo>
                    <a:pt x="1413" y="0"/>
                  </a:moveTo>
                  <a:cubicBezTo>
                    <a:pt x="1278" y="0"/>
                    <a:pt x="1142" y="93"/>
                    <a:pt x="1118" y="280"/>
                  </a:cubicBezTo>
                  <a:cubicBezTo>
                    <a:pt x="1094" y="496"/>
                    <a:pt x="1094" y="712"/>
                    <a:pt x="1094" y="929"/>
                  </a:cubicBezTo>
                  <a:cubicBezTo>
                    <a:pt x="806" y="929"/>
                    <a:pt x="529" y="941"/>
                    <a:pt x="253" y="953"/>
                  </a:cubicBezTo>
                  <a:cubicBezTo>
                    <a:pt x="0" y="965"/>
                    <a:pt x="0" y="1338"/>
                    <a:pt x="253" y="1350"/>
                  </a:cubicBezTo>
                  <a:cubicBezTo>
                    <a:pt x="541" y="1374"/>
                    <a:pt x="818" y="1374"/>
                    <a:pt x="1106" y="1386"/>
                  </a:cubicBezTo>
                  <a:cubicBezTo>
                    <a:pt x="1118" y="1698"/>
                    <a:pt x="1154" y="2011"/>
                    <a:pt x="1166" y="2323"/>
                  </a:cubicBezTo>
                  <a:cubicBezTo>
                    <a:pt x="1179" y="2480"/>
                    <a:pt x="1296" y="2558"/>
                    <a:pt x="1413" y="2558"/>
                  </a:cubicBezTo>
                  <a:cubicBezTo>
                    <a:pt x="1530" y="2558"/>
                    <a:pt x="1647" y="2480"/>
                    <a:pt x="1659" y="2323"/>
                  </a:cubicBezTo>
                  <a:cubicBezTo>
                    <a:pt x="1683" y="2023"/>
                    <a:pt x="1707" y="1710"/>
                    <a:pt x="1731" y="1398"/>
                  </a:cubicBezTo>
                  <a:cubicBezTo>
                    <a:pt x="2044" y="1410"/>
                    <a:pt x="2369" y="1410"/>
                    <a:pt x="2693" y="1410"/>
                  </a:cubicBezTo>
                  <a:cubicBezTo>
                    <a:pt x="2697" y="1410"/>
                    <a:pt x="2700" y="1410"/>
                    <a:pt x="2704" y="1410"/>
                  </a:cubicBezTo>
                  <a:cubicBezTo>
                    <a:pt x="3014" y="1410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700"/>
                    <a:pt x="1731" y="484"/>
                    <a:pt x="1707" y="280"/>
                  </a:cubicBezTo>
                  <a:cubicBezTo>
                    <a:pt x="1683" y="93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8948349" y="22282"/>
              <a:ext cx="220763" cy="194985"/>
            </a:xfrm>
            <a:custGeom>
              <a:avLst/>
              <a:gdLst/>
              <a:ahLst/>
              <a:cxnLst/>
              <a:rect l="l" t="t" r="r" b="b"/>
              <a:pathLst>
                <a:path w="3220" h="2844" extrusionOk="0">
                  <a:moveTo>
                    <a:pt x="1782" y="1"/>
                  </a:moveTo>
                  <a:cubicBezTo>
                    <a:pt x="1668" y="1"/>
                    <a:pt x="1558" y="63"/>
                    <a:pt x="1520" y="206"/>
                  </a:cubicBezTo>
                  <a:cubicBezTo>
                    <a:pt x="1436" y="482"/>
                    <a:pt x="1376" y="759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2"/>
                    <a:pt x="250" y="902"/>
                  </a:cubicBezTo>
                  <a:cubicBezTo>
                    <a:pt x="50" y="902"/>
                    <a:pt x="1" y="1253"/>
                    <a:pt x="222" y="1288"/>
                  </a:cubicBezTo>
                  <a:cubicBezTo>
                    <a:pt x="559" y="1348"/>
                    <a:pt x="895" y="1396"/>
                    <a:pt x="1232" y="1456"/>
                  </a:cubicBezTo>
                  <a:cubicBezTo>
                    <a:pt x="1148" y="1816"/>
                    <a:pt x="1075" y="2189"/>
                    <a:pt x="1003" y="2550"/>
                  </a:cubicBezTo>
                  <a:cubicBezTo>
                    <a:pt x="967" y="2725"/>
                    <a:pt x="1109" y="2843"/>
                    <a:pt x="1244" y="2843"/>
                  </a:cubicBezTo>
                  <a:cubicBezTo>
                    <a:pt x="1331" y="2843"/>
                    <a:pt x="1415" y="2795"/>
                    <a:pt x="1448" y="2682"/>
                  </a:cubicBezTo>
                  <a:cubicBezTo>
                    <a:pt x="1556" y="2297"/>
                    <a:pt x="1677" y="1925"/>
                    <a:pt x="1785" y="1540"/>
                  </a:cubicBezTo>
                  <a:cubicBezTo>
                    <a:pt x="2121" y="1588"/>
                    <a:pt x="2470" y="1648"/>
                    <a:pt x="2806" y="1708"/>
                  </a:cubicBezTo>
                  <a:cubicBezTo>
                    <a:pt x="2826" y="1712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5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8712160" y="264023"/>
              <a:ext cx="234955" cy="169206"/>
            </a:xfrm>
            <a:custGeom>
              <a:avLst/>
              <a:gdLst/>
              <a:ahLst/>
              <a:cxnLst/>
              <a:rect l="l" t="t" r="r" b="b"/>
              <a:pathLst>
                <a:path w="3427" h="2468" extrusionOk="0">
                  <a:moveTo>
                    <a:pt x="1387" y="0"/>
                  </a:moveTo>
                  <a:cubicBezTo>
                    <a:pt x="1278" y="0"/>
                    <a:pt x="1167" y="76"/>
                    <a:pt x="1143" y="226"/>
                  </a:cubicBezTo>
                  <a:cubicBezTo>
                    <a:pt x="1119" y="454"/>
                    <a:pt x="1106" y="683"/>
                    <a:pt x="1119" y="911"/>
                  </a:cubicBezTo>
                  <a:cubicBezTo>
                    <a:pt x="818" y="911"/>
                    <a:pt x="517" y="923"/>
                    <a:pt x="217" y="935"/>
                  </a:cubicBezTo>
                  <a:cubicBezTo>
                    <a:pt x="1" y="935"/>
                    <a:pt x="1" y="1272"/>
                    <a:pt x="217" y="1272"/>
                  </a:cubicBezTo>
                  <a:cubicBezTo>
                    <a:pt x="517" y="1284"/>
                    <a:pt x="830" y="1296"/>
                    <a:pt x="1131" y="1296"/>
                  </a:cubicBezTo>
                  <a:cubicBezTo>
                    <a:pt x="1143" y="1620"/>
                    <a:pt x="1167" y="1957"/>
                    <a:pt x="1179" y="2269"/>
                  </a:cubicBezTo>
                  <a:cubicBezTo>
                    <a:pt x="1185" y="2402"/>
                    <a:pt x="1287" y="2468"/>
                    <a:pt x="1387" y="2468"/>
                  </a:cubicBezTo>
                  <a:cubicBezTo>
                    <a:pt x="1488" y="2468"/>
                    <a:pt x="1587" y="2402"/>
                    <a:pt x="1587" y="2269"/>
                  </a:cubicBezTo>
                  <a:cubicBezTo>
                    <a:pt x="1599" y="1957"/>
                    <a:pt x="1623" y="1632"/>
                    <a:pt x="1647" y="1308"/>
                  </a:cubicBezTo>
                  <a:cubicBezTo>
                    <a:pt x="2140" y="1320"/>
                    <a:pt x="2633" y="1332"/>
                    <a:pt x="3126" y="1344"/>
                  </a:cubicBezTo>
                  <a:cubicBezTo>
                    <a:pt x="3427" y="1344"/>
                    <a:pt x="3427" y="863"/>
                    <a:pt x="3126" y="863"/>
                  </a:cubicBezTo>
                  <a:cubicBezTo>
                    <a:pt x="2633" y="875"/>
                    <a:pt x="2152" y="887"/>
                    <a:pt x="1659" y="899"/>
                  </a:cubicBezTo>
                  <a:cubicBezTo>
                    <a:pt x="1659" y="671"/>
                    <a:pt x="1647" y="442"/>
                    <a:pt x="1623" y="226"/>
                  </a:cubicBezTo>
                  <a:cubicBezTo>
                    <a:pt x="1605" y="76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8170674" y="464149"/>
              <a:ext cx="220695" cy="178942"/>
            </a:xfrm>
            <a:custGeom>
              <a:avLst/>
              <a:gdLst/>
              <a:ahLst/>
              <a:cxnLst/>
              <a:rect l="l" t="t" r="r" b="b"/>
              <a:pathLst>
                <a:path w="3219" h="2610" extrusionOk="0">
                  <a:moveTo>
                    <a:pt x="1656" y="1"/>
                  </a:moveTo>
                  <a:cubicBezTo>
                    <a:pt x="1567" y="1"/>
                    <a:pt x="1477" y="40"/>
                    <a:pt x="1419" y="132"/>
                  </a:cubicBezTo>
                  <a:cubicBezTo>
                    <a:pt x="1251" y="372"/>
                    <a:pt x="1155" y="661"/>
                    <a:pt x="1095" y="949"/>
                  </a:cubicBezTo>
                  <a:cubicBezTo>
                    <a:pt x="818" y="961"/>
                    <a:pt x="542" y="961"/>
                    <a:pt x="265" y="973"/>
                  </a:cubicBezTo>
                  <a:cubicBezTo>
                    <a:pt x="1" y="985"/>
                    <a:pt x="1" y="1370"/>
                    <a:pt x="265" y="1382"/>
                  </a:cubicBezTo>
                  <a:cubicBezTo>
                    <a:pt x="530" y="1394"/>
                    <a:pt x="794" y="1394"/>
                    <a:pt x="1071" y="1406"/>
                  </a:cubicBezTo>
                  <a:cubicBezTo>
                    <a:pt x="1059" y="1755"/>
                    <a:pt x="1107" y="2091"/>
                    <a:pt x="1191" y="2404"/>
                  </a:cubicBezTo>
                  <a:cubicBezTo>
                    <a:pt x="1224" y="2548"/>
                    <a:pt x="1329" y="2609"/>
                    <a:pt x="1437" y="2609"/>
                  </a:cubicBezTo>
                  <a:cubicBezTo>
                    <a:pt x="1601" y="2609"/>
                    <a:pt x="1775" y="2469"/>
                    <a:pt x="1732" y="2259"/>
                  </a:cubicBezTo>
                  <a:cubicBezTo>
                    <a:pt x="1672" y="1959"/>
                    <a:pt x="1672" y="1682"/>
                    <a:pt x="1696" y="1418"/>
                  </a:cubicBezTo>
                  <a:cubicBezTo>
                    <a:pt x="2092" y="1418"/>
                    <a:pt x="2489" y="1430"/>
                    <a:pt x="2886" y="1442"/>
                  </a:cubicBezTo>
                  <a:cubicBezTo>
                    <a:pt x="2889" y="1442"/>
                    <a:pt x="2893" y="1442"/>
                    <a:pt x="2897" y="1442"/>
                  </a:cubicBezTo>
                  <a:cubicBezTo>
                    <a:pt x="3219" y="1442"/>
                    <a:pt x="3219" y="913"/>
                    <a:pt x="2897" y="913"/>
                  </a:cubicBezTo>
                  <a:cubicBezTo>
                    <a:pt x="2893" y="913"/>
                    <a:pt x="2889" y="913"/>
                    <a:pt x="2886" y="913"/>
                  </a:cubicBezTo>
                  <a:cubicBezTo>
                    <a:pt x="2513" y="925"/>
                    <a:pt x="2153" y="937"/>
                    <a:pt x="1780" y="937"/>
                  </a:cubicBezTo>
                  <a:cubicBezTo>
                    <a:pt x="1828" y="745"/>
                    <a:pt x="1876" y="552"/>
                    <a:pt x="1936" y="348"/>
                  </a:cubicBezTo>
                  <a:cubicBezTo>
                    <a:pt x="1991" y="144"/>
                    <a:pt x="1825" y="1"/>
                    <a:pt x="1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8590192" y="485540"/>
              <a:ext cx="206914" cy="175171"/>
            </a:xfrm>
            <a:custGeom>
              <a:avLst/>
              <a:gdLst/>
              <a:ahLst/>
              <a:cxnLst/>
              <a:rect l="l" t="t" r="r" b="b"/>
              <a:pathLst>
                <a:path w="3018" h="2555" extrusionOk="0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8948349" y="486568"/>
              <a:ext cx="220763" cy="194985"/>
            </a:xfrm>
            <a:custGeom>
              <a:avLst/>
              <a:gdLst/>
              <a:ahLst/>
              <a:cxnLst/>
              <a:rect l="l" t="t" r="r" b="b"/>
              <a:pathLst>
                <a:path w="3220" h="2844" extrusionOk="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8170674" y="464149"/>
              <a:ext cx="220695" cy="178942"/>
            </a:xfrm>
            <a:custGeom>
              <a:avLst/>
              <a:gdLst/>
              <a:ahLst/>
              <a:cxnLst/>
              <a:rect l="l" t="t" r="r" b="b"/>
              <a:pathLst>
                <a:path w="3219" h="2610" extrusionOk="0">
                  <a:moveTo>
                    <a:pt x="1656" y="1"/>
                  </a:moveTo>
                  <a:cubicBezTo>
                    <a:pt x="1567" y="1"/>
                    <a:pt x="1477" y="40"/>
                    <a:pt x="1419" y="132"/>
                  </a:cubicBezTo>
                  <a:cubicBezTo>
                    <a:pt x="1251" y="372"/>
                    <a:pt x="1155" y="661"/>
                    <a:pt x="1095" y="949"/>
                  </a:cubicBezTo>
                  <a:cubicBezTo>
                    <a:pt x="818" y="961"/>
                    <a:pt x="542" y="961"/>
                    <a:pt x="265" y="973"/>
                  </a:cubicBezTo>
                  <a:cubicBezTo>
                    <a:pt x="1" y="985"/>
                    <a:pt x="1" y="1370"/>
                    <a:pt x="265" y="1382"/>
                  </a:cubicBezTo>
                  <a:cubicBezTo>
                    <a:pt x="530" y="1394"/>
                    <a:pt x="794" y="1394"/>
                    <a:pt x="1071" y="1406"/>
                  </a:cubicBezTo>
                  <a:cubicBezTo>
                    <a:pt x="1059" y="1755"/>
                    <a:pt x="1107" y="2091"/>
                    <a:pt x="1191" y="2404"/>
                  </a:cubicBezTo>
                  <a:cubicBezTo>
                    <a:pt x="1224" y="2548"/>
                    <a:pt x="1329" y="2609"/>
                    <a:pt x="1437" y="2609"/>
                  </a:cubicBezTo>
                  <a:cubicBezTo>
                    <a:pt x="1601" y="2609"/>
                    <a:pt x="1775" y="2469"/>
                    <a:pt x="1732" y="2259"/>
                  </a:cubicBezTo>
                  <a:cubicBezTo>
                    <a:pt x="1672" y="1959"/>
                    <a:pt x="1672" y="1682"/>
                    <a:pt x="1696" y="1418"/>
                  </a:cubicBezTo>
                  <a:cubicBezTo>
                    <a:pt x="2092" y="1418"/>
                    <a:pt x="2489" y="1430"/>
                    <a:pt x="2886" y="1442"/>
                  </a:cubicBezTo>
                  <a:cubicBezTo>
                    <a:pt x="2889" y="1442"/>
                    <a:pt x="2893" y="1442"/>
                    <a:pt x="2897" y="1442"/>
                  </a:cubicBezTo>
                  <a:cubicBezTo>
                    <a:pt x="3219" y="1442"/>
                    <a:pt x="3219" y="913"/>
                    <a:pt x="2897" y="913"/>
                  </a:cubicBezTo>
                  <a:cubicBezTo>
                    <a:pt x="2893" y="913"/>
                    <a:pt x="2889" y="913"/>
                    <a:pt x="2886" y="913"/>
                  </a:cubicBezTo>
                  <a:cubicBezTo>
                    <a:pt x="2513" y="925"/>
                    <a:pt x="2153" y="937"/>
                    <a:pt x="1780" y="937"/>
                  </a:cubicBezTo>
                  <a:cubicBezTo>
                    <a:pt x="1828" y="745"/>
                    <a:pt x="1876" y="552"/>
                    <a:pt x="1936" y="348"/>
                  </a:cubicBezTo>
                  <a:cubicBezTo>
                    <a:pt x="1991" y="144"/>
                    <a:pt x="1825" y="1"/>
                    <a:pt x="1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8590192" y="485540"/>
              <a:ext cx="206914" cy="175171"/>
            </a:xfrm>
            <a:custGeom>
              <a:avLst/>
              <a:gdLst/>
              <a:ahLst/>
              <a:cxnLst/>
              <a:rect l="l" t="t" r="r" b="b"/>
              <a:pathLst>
                <a:path w="3018" h="2555" extrusionOk="0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8948349" y="486568"/>
              <a:ext cx="220763" cy="194985"/>
            </a:xfrm>
            <a:custGeom>
              <a:avLst/>
              <a:gdLst/>
              <a:ahLst/>
              <a:cxnLst/>
              <a:rect l="l" t="t" r="r" b="b"/>
              <a:pathLst>
                <a:path w="3220" h="2844" extrusionOk="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8590192" y="950100"/>
              <a:ext cx="206708" cy="175239"/>
            </a:xfrm>
            <a:custGeom>
              <a:avLst/>
              <a:gdLst/>
              <a:ahLst/>
              <a:cxnLst/>
              <a:rect l="l" t="t" r="r" b="b"/>
              <a:pathLst>
                <a:path w="3015" h="2556" extrusionOk="0">
                  <a:moveTo>
                    <a:pt x="1413" y="1"/>
                  </a:moveTo>
                  <a:cubicBezTo>
                    <a:pt x="1278" y="1"/>
                    <a:pt x="1142" y="94"/>
                    <a:pt x="1118" y="280"/>
                  </a:cubicBezTo>
                  <a:cubicBezTo>
                    <a:pt x="1094" y="485"/>
                    <a:pt x="1094" y="701"/>
                    <a:pt x="1094" y="930"/>
                  </a:cubicBezTo>
                  <a:cubicBezTo>
                    <a:pt x="806" y="930"/>
                    <a:pt x="529" y="942"/>
                    <a:pt x="253" y="954"/>
                  </a:cubicBezTo>
                  <a:cubicBezTo>
                    <a:pt x="0" y="966"/>
                    <a:pt x="0" y="1338"/>
                    <a:pt x="253" y="1350"/>
                  </a:cubicBezTo>
                  <a:cubicBezTo>
                    <a:pt x="541" y="1362"/>
                    <a:pt x="818" y="1374"/>
                    <a:pt x="1106" y="1386"/>
                  </a:cubicBezTo>
                  <a:cubicBezTo>
                    <a:pt x="1118" y="1699"/>
                    <a:pt x="1154" y="2011"/>
                    <a:pt x="1166" y="2312"/>
                  </a:cubicBezTo>
                  <a:cubicBezTo>
                    <a:pt x="1179" y="2474"/>
                    <a:pt x="1296" y="2555"/>
                    <a:pt x="1413" y="2555"/>
                  </a:cubicBezTo>
                  <a:cubicBezTo>
                    <a:pt x="1530" y="2555"/>
                    <a:pt x="1647" y="2474"/>
                    <a:pt x="1659" y="2312"/>
                  </a:cubicBezTo>
                  <a:cubicBezTo>
                    <a:pt x="1683" y="2023"/>
                    <a:pt x="1707" y="1711"/>
                    <a:pt x="1731" y="1398"/>
                  </a:cubicBezTo>
                  <a:cubicBezTo>
                    <a:pt x="2044" y="1398"/>
                    <a:pt x="2369" y="1410"/>
                    <a:pt x="2693" y="1410"/>
                  </a:cubicBezTo>
                  <a:cubicBezTo>
                    <a:pt x="2697" y="1411"/>
                    <a:pt x="2700" y="1411"/>
                    <a:pt x="2704" y="1411"/>
                  </a:cubicBezTo>
                  <a:cubicBezTo>
                    <a:pt x="3014" y="1411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689"/>
                    <a:pt x="1731" y="485"/>
                    <a:pt x="1707" y="280"/>
                  </a:cubicBezTo>
                  <a:cubicBezTo>
                    <a:pt x="1683" y="94"/>
                    <a:pt x="1548" y="1"/>
                    <a:pt x="14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8948349" y="951128"/>
              <a:ext cx="220763" cy="195190"/>
            </a:xfrm>
            <a:custGeom>
              <a:avLst/>
              <a:gdLst/>
              <a:ahLst/>
              <a:cxnLst/>
              <a:rect l="l" t="t" r="r" b="b"/>
              <a:pathLst>
                <a:path w="3220" h="2847" extrusionOk="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4"/>
            <p:cNvSpPr/>
            <p:nvPr/>
          </p:nvSpPr>
          <p:spPr>
            <a:xfrm>
              <a:off x="8788360" y="1192870"/>
              <a:ext cx="234955" cy="169206"/>
            </a:xfrm>
            <a:custGeom>
              <a:avLst/>
              <a:gdLst/>
              <a:ahLst/>
              <a:cxnLst/>
              <a:rect l="l" t="t" r="r" b="b"/>
              <a:pathLst>
                <a:path w="3427" h="2468" extrusionOk="0">
                  <a:moveTo>
                    <a:pt x="1387" y="0"/>
                  </a:moveTo>
                  <a:cubicBezTo>
                    <a:pt x="1278" y="0"/>
                    <a:pt x="1167" y="75"/>
                    <a:pt x="1143" y="225"/>
                  </a:cubicBezTo>
                  <a:cubicBezTo>
                    <a:pt x="1119" y="454"/>
                    <a:pt x="1106" y="670"/>
                    <a:pt x="1119" y="911"/>
                  </a:cubicBezTo>
                  <a:cubicBezTo>
                    <a:pt x="818" y="911"/>
                    <a:pt x="517" y="923"/>
                    <a:pt x="217" y="923"/>
                  </a:cubicBezTo>
                  <a:cubicBezTo>
                    <a:pt x="1" y="935"/>
                    <a:pt x="1" y="1271"/>
                    <a:pt x="217" y="1271"/>
                  </a:cubicBezTo>
                  <a:cubicBezTo>
                    <a:pt x="517" y="1283"/>
                    <a:pt x="830" y="1295"/>
                    <a:pt x="1131" y="1295"/>
                  </a:cubicBezTo>
                  <a:cubicBezTo>
                    <a:pt x="1143" y="1620"/>
                    <a:pt x="1167" y="1944"/>
                    <a:pt x="1179" y="2269"/>
                  </a:cubicBezTo>
                  <a:cubicBezTo>
                    <a:pt x="1185" y="2401"/>
                    <a:pt x="1287" y="2467"/>
                    <a:pt x="1387" y="2467"/>
                  </a:cubicBezTo>
                  <a:cubicBezTo>
                    <a:pt x="1488" y="2467"/>
                    <a:pt x="1587" y="2401"/>
                    <a:pt x="1587" y="2269"/>
                  </a:cubicBezTo>
                  <a:cubicBezTo>
                    <a:pt x="1599" y="1957"/>
                    <a:pt x="1623" y="1632"/>
                    <a:pt x="1647" y="1307"/>
                  </a:cubicBezTo>
                  <a:cubicBezTo>
                    <a:pt x="2140" y="1319"/>
                    <a:pt x="2633" y="1331"/>
                    <a:pt x="3126" y="1331"/>
                  </a:cubicBezTo>
                  <a:cubicBezTo>
                    <a:pt x="3130" y="1332"/>
                    <a:pt x="3133" y="1332"/>
                    <a:pt x="3137" y="1332"/>
                  </a:cubicBezTo>
                  <a:cubicBezTo>
                    <a:pt x="3426" y="1332"/>
                    <a:pt x="3423" y="863"/>
                    <a:pt x="3126" y="863"/>
                  </a:cubicBezTo>
                  <a:cubicBezTo>
                    <a:pt x="2633" y="875"/>
                    <a:pt x="2152" y="887"/>
                    <a:pt x="1659" y="887"/>
                  </a:cubicBezTo>
                  <a:cubicBezTo>
                    <a:pt x="1659" y="670"/>
                    <a:pt x="1647" y="442"/>
                    <a:pt x="1623" y="225"/>
                  </a:cubicBezTo>
                  <a:cubicBezTo>
                    <a:pt x="1605" y="75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4"/>
            <p:cNvSpPr/>
            <p:nvPr/>
          </p:nvSpPr>
          <p:spPr>
            <a:xfrm rot="-5564026">
              <a:off x="8888536" y="1560003"/>
              <a:ext cx="264644" cy="134996"/>
            </a:xfrm>
            <a:custGeom>
              <a:avLst/>
              <a:gdLst/>
              <a:ahLst/>
              <a:cxnLst/>
              <a:rect l="l" t="t" r="r" b="b"/>
              <a:pathLst>
                <a:path w="3860" h="1969" extrusionOk="0">
                  <a:moveTo>
                    <a:pt x="1879" y="0"/>
                  </a:moveTo>
                  <a:cubicBezTo>
                    <a:pt x="1814" y="0"/>
                    <a:pt x="1746" y="25"/>
                    <a:pt x="1683" y="81"/>
                  </a:cubicBezTo>
                  <a:cubicBezTo>
                    <a:pt x="1563" y="189"/>
                    <a:pt x="1491" y="333"/>
                    <a:pt x="1443" y="478"/>
                  </a:cubicBezTo>
                  <a:cubicBezTo>
                    <a:pt x="1046" y="454"/>
                    <a:pt x="661" y="430"/>
                    <a:pt x="265" y="405"/>
                  </a:cubicBezTo>
                  <a:cubicBezTo>
                    <a:pt x="60" y="405"/>
                    <a:pt x="0" y="754"/>
                    <a:pt x="216" y="778"/>
                  </a:cubicBezTo>
                  <a:cubicBezTo>
                    <a:pt x="601" y="838"/>
                    <a:pt x="974" y="886"/>
                    <a:pt x="1358" y="934"/>
                  </a:cubicBezTo>
                  <a:cubicBezTo>
                    <a:pt x="1358" y="983"/>
                    <a:pt x="1346" y="1031"/>
                    <a:pt x="1346" y="1079"/>
                  </a:cubicBezTo>
                  <a:cubicBezTo>
                    <a:pt x="1346" y="1331"/>
                    <a:pt x="1370" y="1692"/>
                    <a:pt x="1587" y="1836"/>
                  </a:cubicBezTo>
                  <a:lnTo>
                    <a:pt x="1587" y="1848"/>
                  </a:lnTo>
                  <a:cubicBezTo>
                    <a:pt x="1626" y="1931"/>
                    <a:pt x="1700" y="1968"/>
                    <a:pt x="1771" y="1968"/>
                  </a:cubicBezTo>
                  <a:cubicBezTo>
                    <a:pt x="1875" y="1968"/>
                    <a:pt x="1971" y="1888"/>
                    <a:pt x="1935" y="1752"/>
                  </a:cubicBezTo>
                  <a:cubicBezTo>
                    <a:pt x="1935" y="1752"/>
                    <a:pt x="1935" y="1740"/>
                    <a:pt x="1923" y="1728"/>
                  </a:cubicBezTo>
                  <a:cubicBezTo>
                    <a:pt x="2008" y="1560"/>
                    <a:pt x="1947" y="1379"/>
                    <a:pt x="1960" y="1175"/>
                  </a:cubicBezTo>
                  <a:cubicBezTo>
                    <a:pt x="1960" y="1115"/>
                    <a:pt x="1972" y="1055"/>
                    <a:pt x="1984" y="1007"/>
                  </a:cubicBezTo>
                  <a:cubicBezTo>
                    <a:pt x="2452" y="1055"/>
                    <a:pt x="2921" y="1103"/>
                    <a:pt x="3390" y="1175"/>
                  </a:cubicBezTo>
                  <a:cubicBezTo>
                    <a:pt x="3413" y="1179"/>
                    <a:pt x="3434" y="1181"/>
                    <a:pt x="3455" y="1181"/>
                  </a:cubicBezTo>
                  <a:cubicBezTo>
                    <a:pt x="3807" y="1181"/>
                    <a:pt x="3860" y="633"/>
                    <a:pt x="3462" y="622"/>
                  </a:cubicBezTo>
                  <a:cubicBezTo>
                    <a:pt x="3017" y="610"/>
                    <a:pt x="2573" y="574"/>
                    <a:pt x="2128" y="538"/>
                  </a:cubicBezTo>
                  <a:cubicBezTo>
                    <a:pt x="2140" y="478"/>
                    <a:pt x="2152" y="430"/>
                    <a:pt x="2164" y="369"/>
                  </a:cubicBezTo>
                  <a:cubicBezTo>
                    <a:pt x="2199" y="169"/>
                    <a:pt x="2050" y="0"/>
                    <a:pt x="18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8590192" y="950100"/>
              <a:ext cx="206708" cy="175239"/>
            </a:xfrm>
            <a:custGeom>
              <a:avLst/>
              <a:gdLst/>
              <a:ahLst/>
              <a:cxnLst/>
              <a:rect l="l" t="t" r="r" b="b"/>
              <a:pathLst>
                <a:path w="3015" h="2556" extrusionOk="0">
                  <a:moveTo>
                    <a:pt x="1413" y="1"/>
                  </a:moveTo>
                  <a:cubicBezTo>
                    <a:pt x="1278" y="1"/>
                    <a:pt x="1142" y="94"/>
                    <a:pt x="1118" y="280"/>
                  </a:cubicBezTo>
                  <a:cubicBezTo>
                    <a:pt x="1094" y="485"/>
                    <a:pt x="1094" y="701"/>
                    <a:pt x="1094" y="930"/>
                  </a:cubicBezTo>
                  <a:cubicBezTo>
                    <a:pt x="806" y="930"/>
                    <a:pt x="529" y="942"/>
                    <a:pt x="253" y="954"/>
                  </a:cubicBezTo>
                  <a:cubicBezTo>
                    <a:pt x="0" y="966"/>
                    <a:pt x="0" y="1338"/>
                    <a:pt x="253" y="1350"/>
                  </a:cubicBezTo>
                  <a:cubicBezTo>
                    <a:pt x="541" y="1362"/>
                    <a:pt x="818" y="1374"/>
                    <a:pt x="1106" y="1386"/>
                  </a:cubicBezTo>
                  <a:cubicBezTo>
                    <a:pt x="1118" y="1699"/>
                    <a:pt x="1154" y="2011"/>
                    <a:pt x="1166" y="2312"/>
                  </a:cubicBezTo>
                  <a:cubicBezTo>
                    <a:pt x="1179" y="2474"/>
                    <a:pt x="1296" y="2555"/>
                    <a:pt x="1413" y="2555"/>
                  </a:cubicBezTo>
                  <a:cubicBezTo>
                    <a:pt x="1530" y="2555"/>
                    <a:pt x="1647" y="2474"/>
                    <a:pt x="1659" y="2312"/>
                  </a:cubicBezTo>
                  <a:cubicBezTo>
                    <a:pt x="1683" y="2023"/>
                    <a:pt x="1707" y="1711"/>
                    <a:pt x="1731" y="1398"/>
                  </a:cubicBezTo>
                  <a:cubicBezTo>
                    <a:pt x="2044" y="1398"/>
                    <a:pt x="2369" y="1410"/>
                    <a:pt x="2693" y="1410"/>
                  </a:cubicBezTo>
                  <a:cubicBezTo>
                    <a:pt x="2697" y="1411"/>
                    <a:pt x="2700" y="1411"/>
                    <a:pt x="2704" y="1411"/>
                  </a:cubicBezTo>
                  <a:cubicBezTo>
                    <a:pt x="3014" y="1411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689"/>
                    <a:pt x="1731" y="485"/>
                    <a:pt x="1707" y="280"/>
                  </a:cubicBezTo>
                  <a:cubicBezTo>
                    <a:pt x="1683" y="94"/>
                    <a:pt x="1548" y="1"/>
                    <a:pt x="14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8948349" y="951128"/>
              <a:ext cx="220763" cy="195190"/>
            </a:xfrm>
            <a:custGeom>
              <a:avLst/>
              <a:gdLst/>
              <a:ahLst/>
              <a:cxnLst/>
              <a:rect l="l" t="t" r="r" b="b"/>
              <a:pathLst>
                <a:path w="3220" h="2847" extrusionOk="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7466088" y="287780"/>
              <a:ext cx="264642" cy="134995"/>
            </a:xfrm>
            <a:custGeom>
              <a:avLst/>
              <a:gdLst/>
              <a:ahLst/>
              <a:cxnLst/>
              <a:rect l="l" t="t" r="r" b="b"/>
              <a:pathLst>
                <a:path w="3860" h="1969" extrusionOk="0">
                  <a:moveTo>
                    <a:pt x="1879" y="0"/>
                  </a:moveTo>
                  <a:cubicBezTo>
                    <a:pt x="1814" y="0"/>
                    <a:pt x="1746" y="25"/>
                    <a:pt x="1683" y="81"/>
                  </a:cubicBezTo>
                  <a:cubicBezTo>
                    <a:pt x="1563" y="189"/>
                    <a:pt x="1491" y="333"/>
                    <a:pt x="1443" y="478"/>
                  </a:cubicBezTo>
                  <a:cubicBezTo>
                    <a:pt x="1046" y="454"/>
                    <a:pt x="661" y="430"/>
                    <a:pt x="265" y="405"/>
                  </a:cubicBezTo>
                  <a:cubicBezTo>
                    <a:pt x="60" y="405"/>
                    <a:pt x="0" y="754"/>
                    <a:pt x="216" y="778"/>
                  </a:cubicBezTo>
                  <a:cubicBezTo>
                    <a:pt x="601" y="838"/>
                    <a:pt x="974" y="886"/>
                    <a:pt x="1358" y="934"/>
                  </a:cubicBezTo>
                  <a:cubicBezTo>
                    <a:pt x="1358" y="983"/>
                    <a:pt x="1346" y="1031"/>
                    <a:pt x="1346" y="1079"/>
                  </a:cubicBezTo>
                  <a:cubicBezTo>
                    <a:pt x="1346" y="1331"/>
                    <a:pt x="1370" y="1692"/>
                    <a:pt x="1587" y="1836"/>
                  </a:cubicBezTo>
                  <a:lnTo>
                    <a:pt x="1587" y="1848"/>
                  </a:lnTo>
                  <a:cubicBezTo>
                    <a:pt x="1626" y="1931"/>
                    <a:pt x="1700" y="1968"/>
                    <a:pt x="1771" y="1968"/>
                  </a:cubicBezTo>
                  <a:cubicBezTo>
                    <a:pt x="1875" y="1968"/>
                    <a:pt x="1971" y="1888"/>
                    <a:pt x="1935" y="1752"/>
                  </a:cubicBezTo>
                  <a:cubicBezTo>
                    <a:pt x="1935" y="1752"/>
                    <a:pt x="1935" y="1740"/>
                    <a:pt x="1923" y="1728"/>
                  </a:cubicBezTo>
                  <a:cubicBezTo>
                    <a:pt x="2008" y="1560"/>
                    <a:pt x="1947" y="1379"/>
                    <a:pt x="1960" y="1175"/>
                  </a:cubicBezTo>
                  <a:cubicBezTo>
                    <a:pt x="1960" y="1115"/>
                    <a:pt x="1972" y="1055"/>
                    <a:pt x="1984" y="1007"/>
                  </a:cubicBezTo>
                  <a:cubicBezTo>
                    <a:pt x="2452" y="1055"/>
                    <a:pt x="2921" y="1103"/>
                    <a:pt x="3390" y="1175"/>
                  </a:cubicBezTo>
                  <a:cubicBezTo>
                    <a:pt x="3413" y="1179"/>
                    <a:pt x="3434" y="1181"/>
                    <a:pt x="3455" y="1181"/>
                  </a:cubicBezTo>
                  <a:cubicBezTo>
                    <a:pt x="3807" y="1181"/>
                    <a:pt x="3860" y="633"/>
                    <a:pt x="3462" y="622"/>
                  </a:cubicBezTo>
                  <a:cubicBezTo>
                    <a:pt x="3017" y="610"/>
                    <a:pt x="2573" y="574"/>
                    <a:pt x="2128" y="538"/>
                  </a:cubicBezTo>
                  <a:cubicBezTo>
                    <a:pt x="2140" y="478"/>
                    <a:pt x="2152" y="430"/>
                    <a:pt x="2164" y="369"/>
                  </a:cubicBezTo>
                  <a:cubicBezTo>
                    <a:pt x="2199" y="169"/>
                    <a:pt x="2050" y="0"/>
                    <a:pt x="18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4"/>
            <p:cNvSpPr/>
            <p:nvPr/>
          </p:nvSpPr>
          <p:spPr>
            <a:xfrm>
              <a:off x="8170674" y="928572"/>
              <a:ext cx="220695" cy="178667"/>
            </a:xfrm>
            <a:custGeom>
              <a:avLst/>
              <a:gdLst/>
              <a:ahLst/>
              <a:cxnLst/>
              <a:rect l="l" t="t" r="r" b="b"/>
              <a:pathLst>
                <a:path w="3219" h="2606" extrusionOk="0">
                  <a:moveTo>
                    <a:pt x="1655" y="0"/>
                  </a:moveTo>
                  <a:cubicBezTo>
                    <a:pt x="1566" y="0"/>
                    <a:pt x="1477" y="39"/>
                    <a:pt x="1419" y="126"/>
                  </a:cubicBezTo>
                  <a:cubicBezTo>
                    <a:pt x="1251" y="378"/>
                    <a:pt x="1155" y="655"/>
                    <a:pt x="1095" y="943"/>
                  </a:cubicBezTo>
                  <a:cubicBezTo>
                    <a:pt x="818" y="955"/>
                    <a:pt x="542" y="955"/>
                    <a:pt x="265" y="967"/>
                  </a:cubicBezTo>
                  <a:cubicBezTo>
                    <a:pt x="1" y="979"/>
                    <a:pt x="1" y="1364"/>
                    <a:pt x="265" y="1376"/>
                  </a:cubicBezTo>
                  <a:cubicBezTo>
                    <a:pt x="530" y="1388"/>
                    <a:pt x="794" y="1400"/>
                    <a:pt x="1071" y="1400"/>
                  </a:cubicBezTo>
                  <a:cubicBezTo>
                    <a:pt x="1059" y="1748"/>
                    <a:pt x="1107" y="2097"/>
                    <a:pt x="1191" y="2410"/>
                  </a:cubicBezTo>
                  <a:cubicBezTo>
                    <a:pt x="1224" y="2547"/>
                    <a:pt x="1326" y="2606"/>
                    <a:pt x="1433" y="2606"/>
                  </a:cubicBezTo>
                  <a:cubicBezTo>
                    <a:pt x="1598" y="2606"/>
                    <a:pt x="1776" y="2465"/>
                    <a:pt x="1732" y="2253"/>
                  </a:cubicBezTo>
                  <a:cubicBezTo>
                    <a:pt x="1672" y="1953"/>
                    <a:pt x="1672" y="1676"/>
                    <a:pt x="1696" y="1412"/>
                  </a:cubicBezTo>
                  <a:cubicBezTo>
                    <a:pt x="2092" y="1412"/>
                    <a:pt x="2489" y="1424"/>
                    <a:pt x="2886" y="1436"/>
                  </a:cubicBezTo>
                  <a:cubicBezTo>
                    <a:pt x="2889" y="1436"/>
                    <a:pt x="2893" y="1436"/>
                    <a:pt x="2897" y="1436"/>
                  </a:cubicBezTo>
                  <a:cubicBezTo>
                    <a:pt x="3215" y="1436"/>
                    <a:pt x="3219" y="918"/>
                    <a:pt x="2907" y="918"/>
                  </a:cubicBezTo>
                  <a:cubicBezTo>
                    <a:pt x="2900" y="918"/>
                    <a:pt x="2893" y="918"/>
                    <a:pt x="2886" y="919"/>
                  </a:cubicBezTo>
                  <a:cubicBezTo>
                    <a:pt x="2513" y="931"/>
                    <a:pt x="2153" y="931"/>
                    <a:pt x="1780" y="943"/>
                  </a:cubicBezTo>
                  <a:cubicBezTo>
                    <a:pt x="1828" y="751"/>
                    <a:pt x="1876" y="558"/>
                    <a:pt x="1936" y="354"/>
                  </a:cubicBezTo>
                  <a:cubicBezTo>
                    <a:pt x="1991" y="141"/>
                    <a:pt x="1824" y="0"/>
                    <a:pt x="16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4"/>
            <p:cNvSpPr/>
            <p:nvPr/>
          </p:nvSpPr>
          <p:spPr>
            <a:xfrm>
              <a:off x="8170674" y="928572"/>
              <a:ext cx="220695" cy="178667"/>
            </a:xfrm>
            <a:custGeom>
              <a:avLst/>
              <a:gdLst/>
              <a:ahLst/>
              <a:cxnLst/>
              <a:rect l="l" t="t" r="r" b="b"/>
              <a:pathLst>
                <a:path w="3219" h="2606" extrusionOk="0">
                  <a:moveTo>
                    <a:pt x="1655" y="0"/>
                  </a:moveTo>
                  <a:cubicBezTo>
                    <a:pt x="1566" y="0"/>
                    <a:pt x="1477" y="39"/>
                    <a:pt x="1419" y="126"/>
                  </a:cubicBezTo>
                  <a:cubicBezTo>
                    <a:pt x="1251" y="378"/>
                    <a:pt x="1155" y="655"/>
                    <a:pt x="1095" y="943"/>
                  </a:cubicBezTo>
                  <a:cubicBezTo>
                    <a:pt x="818" y="955"/>
                    <a:pt x="542" y="955"/>
                    <a:pt x="265" y="967"/>
                  </a:cubicBezTo>
                  <a:cubicBezTo>
                    <a:pt x="1" y="979"/>
                    <a:pt x="1" y="1364"/>
                    <a:pt x="265" y="1376"/>
                  </a:cubicBezTo>
                  <a:cubicBezTo>
                    <a:pt x="530" y="1388"/>
                    <a:pt x="794" y="1400"/>
                    <a:pt x="1071" y="1400"/>
                  </a:cubicBezTo>
                  <a:cubicBezTo>
                    <a:pt x="1059" y="1748"/>
                    <a:pt x="1107" y="2097"/>
                    <a:pt x="1191" y="2410"/>
                  </a:cubicBezTo>
                  <a:cubicBezTo>
                    <a:pt x="1224" y="2547"/>
                    <a:pt x="1326" y="2606"/>
                    <a:pt x="1433" y="2606"/>
                  </a:cubicBezTo>
                  <a:cubicBezTo>
                    <a:pt x="1598" y="2606"/>
                    <a:pt x="1776" y="2465"/>
                    <a:pt x="1732" y="2253"/>
                  </a:cubicBezTo>
                  <a:cubicBezTo>
                    <a:pt x="1672" y="1953"/>
                    <a:pt x="1672" y="1676"/>
                    <a:pt x="1696" y="1412"/>
                  </a:cubicBezTo>
                  <a:cubicBezTo>
                    <a:pt x="2092" y="1412"/>
                    <a:pt x="2489" y="1424"/>
                    <a:pt x="2886" y="1436"/>
                  </a:cubicBezTo>
                  <a:cubicBezTo>
                    <a:pt x="2889" y="1436"/>
                    <a:pt x="2893" y="1436"/>
                    <a:pt x="2897" y="1436"/>
                  </a:cubicBezTo>
                  <a:cubicBezTo>
                    <a:pt x="3215" y="1436"/>
                    <a:pt x="3219" y="918"/>
                    <a:pt x="2907" y="918"/>
                  </a:cubicBezTo>
                  <a:cubicBezTo>
                    <a:pt x="2900" y="918"/>
                    <a:pt x="2893" y="918"/>
                    <a:pt x="2886" y="919"/>
                  </a:cubicBezTo>
                  <a:cubicBezTo>
                    <a:pt x="2513" y="931"/>
                    <a:pt x="2153" y="931"/>
                    <a:pt x="1780" y="943"/>
                  </a:cubicBezTo>
                  <a:cubicBezTo>
                    <a:pt x="1828" y="751"/>
                    <a:pt x="1876" y="558"/>
                    <a:pt x="1936" y="354"/>
                  </a:cubicBezTo>
                  <a:cubicBezTo>
                    <a:pt x="1991" y="141"/>
                    <a:pt x="1824" y="0"/>
                    <a:pt x="16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7280351" y="24524"/>
              <a:ext cx="239069" cy="169000"/>
            </a:xfrm>
            <a:custGeom>
              <a:avLst/>
              <a:gdLst/>
              <a:ahLst/>
              <a:cxnLst/>
              <a:rect l="l" t="t" r="r" b="b"/>
              <a:pathLst>
                <a:path w="3487" h="2465" extrusionOk="0">
                  <a:moveTo>
                    <a:pt x="2219" y="0"/>
                  </a:moveTo>
                  <a:cubicBezTo>
                    <a:pt x="2135" y="0"/>
                    <a:pt x="2050" y="38"/>
                    <a:pt x="1996" y="126"/>
                  </a:cubicBezTo>
                  <a:cubicBezTo>
                    <a:pt x="1839" y="355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0"/>
                    <a:pt x="253" y="1352"/>
                  </a:cubicBezTo>
                  <a:cubicBezTo>
                    <a:pt x="721" y="1376"/>
                    <a:pt x="1202" y="1388"/>
                    <a:pt x="1683" y="1400"/>
                  </a:cubicBezTo>
                  <a:cubicBezTo>
                    <a:pt x="1695" y="1749"/>
                    <a:pt x="1767" y="2086"/>
                    <a:pt x="1900" y="2386"/>
                  </a:cubicBezTo>
                  <a:cubicBezTo>
                    <a:pt x="1922" y="2441"/>
                    <a:pt x="1968" y="2465"/>
                    <a:pt x="2016" y="2465"/>
                  </a:cubicBezTo>
                  <a:cubicBezTo>
                    <a:pt x="2093" y="2465"/>
                    <a:pt x="2176" y="2403"/>
                    <a:pt x="2176" y="2314"/>
                  </a:cubicBezTo>
                  <a:cubicBezTo>
                    <a:pt x="2164" y="2014"/>
                    <a:pt x="2152" y="1701"/>
                    <a:pt x="2188" y="1412"/>
                  </a:cubicBezTo>
                  <a:lnTo>
                    <a:pt x="3162" y="1412"/>
                  </a:lnTo>
                  <a:cubicBezTo>
                    <a:pt x="3486" y="1412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5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8574014" y="1429612"/>
              <a:ext cx="239069" cy="169000"/>
            </a:xfrm>
            <a:custGeom>
              <a:avLst/>
              <a:gdLst/>
              <a:ahLst/>
              <a:cxnLst/>
              <a:rect l="l" t="t" r="r" b="b"/>
              <a:pathLst>
                <a:path w="3487" h="2465" extrusionOk="0">
                  <a:moveTo>
                    <a:pt x="2219" y="0"/>
                  </a:moveTo>
                  <a:cubicBezTo>
                    <a:pt x="2135" y="0"/>
                    <a:pt x="2050" y="38"/>
                    <a:pt x="1996" y="126"/>
                  </a:cubicBezTo>
                  <a:cubicBezTo>
                    <a:pt x="1839" y="355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0"/>
                    <a:pt x="253" y="1352"/>
                  </a:cubicBezTo>
                  <a:cubicBezTo>
                    <a:pt x="721" y="1376"/>
                    <a:pt x="1202" y="1388"/>
                    <a:pt x="1683" y="1400"/>
                  </a:cubicBezTo>
                  <a:cubicBezTo>
                    <a:pt x="1695" y="1749"/>
                    <a:pt x="1767" y="2086"/>
                    <a:pt x="1900" y="2386"/>
                  </a:cubicBezTo>
                  <a:cubicBezTo>
                    <a:pt x="1922" y="2441"/>
                    <a:pt x="1968" y="2465"/>
                    <a:pt x="2016" y="2465"/>
                  </a:cubicBezTo>
                  <a:cubicBezTo>
                    <a:pt x="2093" y="2465"/>
                    <a:pt x="2176" y="2403"/>
                    <a:pt x="2176" y="2314"/>
                  </a:cubicBezTo>
                  <a:cubicBezTo>
                    <a:pt x="2164" y="2014"/>
                    <a:pt x="2152" y="1701"/>
                    <a:pt x="2188" y="1412"/>
                  </a:cubicBezTo>
                  <a:lnTo>
                    <a:pt x="3162" y="1412"/>
                  </a:lnTo>
                  <a:cubicBezTo>
                    <a:pt x="3486" y="1412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5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" name="Google Shape;308;p14"/>
          <p:cNvSpPr/>
          <p:nvPr/>
        </p:nvSpPr>
        <p:spPr>
          <a:xfrm>
            <a:off x="8740853" y="2107405"/>
            <a:ext cx="264642" cy="134995"/>
          </a:xfrm>
          <a:custGeom>
            <a:avLst/>
            <a:gdLst/>
            <a:ahLst/>
            <a:cxnLst/>
            <a:rect l="l" t="t" r="r" b="b"/>
            <a:pathLst>
              <a:path w="3860" h="1969" extrusionOk="0">
                <a:moveTo>
                  <a:pt x="1879" y="0"/>
                </a:moveTo>
                <a:cubicBezTo>
                  <a:pt x="1814" y="0"/>
                  <a:pt x="1746" y="25"/>
                  <a:pt x="1683" y="81"/>
                </a:cubicBezTo>
                <a:cubicBezTo>
                  <a:pt x="1563" y="189"/>
                  <a:pt x="1491" y="333"/>
                  <a:pt x="1443" y="478"/>
                </a:cubicBezTo>
                <a:cubicBezTo>
                  <a:pt x="1046" y="454"/>
                  <a:pt x="661" y="430"/>
                  <a:pt x="265" y="405"/>
                </a:cubicBezTo>
                <a:cubicBezTo>
                  <a:pt x="60" y="405"/>
                  <a:pt x="0" y="754"/>
                  <a:pt x="216" y="778"/>
                </a:cubicBezTo>
                <a:cubicBezTo>
                  <a:pt x="601" y="838"/>
                  <a:pt x="974" y="886"/>
                  <a:pt x="1358" y="934"/>
                </a:cubicBezTo>
                <a:cubicBezTo>
                  <a:pt x="1358" y="983"/>
                  <a:pt x="1346" y="1031"/>
                  <a:pt x="1346" y="1079"/>
                </a:cubicBezTo>
                <a:cubicBezTo>
                  <a:pt x="1346" y="1331"/>
                  <a:pt x="1370" y="1692"/>
                  <a:pt x="1587" y="1836"/>
                </a:cubicBezTo>
                <a:lnTo>
                  <a:pt x="1587" y="1848"/>
                </a:lnTo>
                <a:cubicBezTo>
                  <a:pt x="1626" y="1931"/>
                  <a:pt x="1700" y="1968"/>
                  <a:pt x="1771" y="1968"/>
                </a:cubicBezTo>
                <a:cubicBezTo>
                  <a:pt x="1875" y="1968"/>
                  <a:pt x="1971" y="1888"/>
                  <a:pt x="1935" y="1752"/>
                </a:cubicBezTo>
                <a:cubicBezTo>
                  <a:pt x="1935" y="1752"/>
                  <a:pt x="1935" y="1740"/>
                  <a:pt x="1923" y="1728"/>
                </a:cubicBezTo>
                <a:cubicBezTo>
                  <a:pt x="2008" y="1560"/>
                  <a:pt x="1947" y="1379"/>
                  <a:pt x="1960" y="1175"/>
                </a:cubicBezTo>
                <a:cubicBezTo>
                  <a:pt x="1960" y="1115"/>
                  <a:pt x="1972" y="1055"/>
                  <a:pt x="1984" y="1007"/>
                </a:cubicBezTo>
                <a:cubicBezTo>
                  <a:pt x="2452" y="1055"/>
                  <a:pt x="2921" y="1103"/>
                  <a:pt x="3390" y="1175"/>
                </a:cubicBezTo>
                <a:cubicBezTo>
                  <a:pt x="3413" y="1179"/>
                  <a:pt x="3434" y="1181"/>
                  <a:pt x="3455" y="1181"/>
                </a:cubicBezTo>
                <a:cubicBezTo>
                  <a:pt x="3807" y="1181"/>
                  <a:pt x="3860" y="633"/>
                  <a:pt x="3462" y="622"/>
                </a:cubicBezTo>
                <a:cubicBezTo>
                  <a:pt x="3017" y="610"/>
                  <a:pt x="2573" y="574"/>
                  <a:pt x="2128" y="538"/>
                </a:cubicBezTo>
                <a:cubicBezTo>
                  <a:pt x="2140" y="478"/>
                  <a:pt x="2152" y="430"/>
                  <a:pt x="2164" y="369"/>
                </a:cubicBezTo>
                <a:cubicBezTo>
                  <a:pt x="2199" y="169"/>
                  <a:pt x="2050" y="0"/>
                  <a:pt x="187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5"/>
          <p:cNvSpPr txBox="1">
            <a:spLocks noGrp="1"/>
          </p:cNvSpPr>
          <p:nvPr>
            <p:ph type="subTitle" idx="1"/>
          </p:nvPr>
        </p:nvSpPr>
        <p:spPr>
          <a:xfrm>
            <a:off x="768044" y="2244909"/>
            <a:ext cx="218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11" name="Google Shape;311;p15"/>
          <p:cNvSpPr txBox="1">
            <a:spLocks noGrp="1"/>
          </p:cNvSpPr>
          <p:nvPr>
            <p:ph type="subTitle" idx="2"/>
          </p:nvPr>
        </p:nvSpPr>
        <p:spPr>
          <a:xfrm>
            <a:off x="6207714" y="2244909"/>
            <a:ext cx="218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12" name="Google Shape;312;p15"/>
          <p:cNvSpPr txBox="1">
            <a:spLocks noGrp="1"/>
          </p:cNvSpPr>
          <p:nvPr>
            <p:ph type="subTitle" idx="3"/>
          </p:nvPr>
        </p:nvSpPr>
        <p:spPr>
          <a:xfrm>
            <a:off x="3480150" y="3893952"/>
            <a:ext cx="218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13" name="Google Shape;313;p15"/>
          <p:cNvSpPr txBox="1">
            <a:spLocks noGrp="1"/>
          </p:cNvSpPr>
          <p:nvPr>
            <p:ph type="subTitle" idx="4"/>
          </p:nvPr>
        </p:nvSpPr>
        <p:spPr>
          <a:xfrm>
            <a:off x="3480150" y="2244909"/>
            <a:ext cx="218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grpSp>
        <p:nvGrpSpPr>
          <p:cNvPr id="314" name="Google Shape;314;p15"/>
          <p:cNvGrpSpPr/>
          <p:nvPr/>
        </p:nvGrpSpPr>
        <p:grpSpPr>
          <a:xfrm rot="10800000">
            <a:off x="7873889" y="1222088"/>
            <a:ext cx="1336921" cy="181834"/>
            <a:chOff x="7591575" y="960850"/>
            <a:chExt cx="1049388" cy="128341"/>
          </a:xfrm>
        </p:grpSpPr>
        <p:sp>
          <p:nvSpPr>
            <p:cNvPr id="315" name="Google Shape;315;p15"/>
            <p:cNvSpPr/>
            <p:nvPr/>
          </p:nvSpPr>
          <p:spPr>
            <a:xfrm>
              <a:off x="7592364" y="960850"/>
              <a:ext cx="514794" cy="32804"/>
            </a:xfrm>
            <a:custGeom>
              <a:avLst/>
              <a:gdLst/>
              <a:ahLst/>
              <a:cxnLst/>
              <a:rect l="l" t="t" r="r" b="b"/>
              <a:pathLst>
                <a:path w="7826" h="502" extrusionOk="0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16" name="Google Shape;316;p15"/>
            <p:cNvSpPr/>
            <p:nvPr/>
          </p:nvSpPr>
          <p:spPr>
            <a:xfrm>
              <a:off x="7591575" y="1040377"/>
              <a:ext cx="1049388" cy="48815"/>
            </a:xfrm>
            <a:custGeom>
              <a:avLst/>
              <a:gdLst/>
              <a:ahLst/>
              <a:cxnLst/>
              <a:rect l="l" t="t" r="r" b="b"/>
              <a:pathLst>
                <a:path w="15953" h="747" extrusionOk="0">
                  <a:moveTo>
                    <a:pt x="14696" y="0"/>
                  </a:moveTo>
                  <a:cubicBezTo>
                    <a:pt x="13740" y="0"/>
                    <a:pt x="12771" y="77"/>
                    <a:pt x="11829" y="95"/>
                  </a:cubicBezTo>
                  <a:cubicBezTo>
                    <a:pt x="10507" y="119"/>
                    <a:pt x="9172" y="155"/>
                    <a:pt x="7850" y="179"/>
                  </a:cubicBezTo>
                  <a:cubicBezTo>
                    <a:pt x="6564" y="191"/>
                    <a:pt x="5278" y="215"/>
                    <a:pt x="3991" y="227"/>
                  </a:cubicBezTo>
                  <a:cubicBezTo>
                    <a:pt x="3882" y="228"/>
                    <a:pt x="3773" y="228"/>
                    <a:pt x="3664" y="228"/>
                  </a:cubicBezTo>
                  <a:cubicBezTo>
                    <a:pt x="3250" y="228"/>
                    <a:pt x="2833" y="223"/>
                    <a:pt x="2417" y="223"/>
                  </a:cubicBezTo>
                  <a:cubicBezTo>
                    <a:pt x="1671" y="223"/>
                    <a:pt x="926" y="242"/>
                    <a:pt x="193" y="347"/>
                  </a:cubicBezTo>
                  <a:cubicBezTo>
                    <a:pt x="0" y="371"/>
                    <a:pt x="85" y="624"/>
                    <a:pt x="229" y="648"/>
                  </a:cubicBezTo>
                  <a:cubicBezTo>
                    <a:pt x="807" y="724"/>
                    <a:pt x="1396" y="746"/>
                    <a:pt x="1985" y="746"/>
                  </a:cubicBezTo>
                  <a:cubicBezTo>
                    <a:pt x="2694" y="746"/>
                    <a:pt x="3404" y="714"/>
                    <a:pt x="4100" y="708"/>
                  </a:cubicBezTo>
                  <a:cubicBezTo>
                    <a:pt x="5386" y="684"/>
                    <a:pt x="6672" y="672"/>
                    <a:pt x="7970" y="648"/>
                  </a:cubicBezTo>
                  <a:cubicBezTo>
                    <a:pt x="9220" y="624"/>
                    <a:pt x="10471" y="600"/>
                    <a:pt x="11721" y="576"/>
                  </a:cubicBezTo>
                  <a:cubicBezTo>
                    <a:pt x="13031" y="540"/>
                    <a:pt x="14390" y="600"/>
                    <a:pt x="15700" y="419"/>
                  </a:cubicBezTo>
                  <a:cubicBezTo>
                    <a:pt x="15940" y="395"/>
                    <a:pt x="15952" y="59"/>
                    <a:pt x="15700" y="35"/>
                  </a:cubicBezTo>
                  <a:cubicBezTo>
                    <a:pt x="15368" y="10"/>
                    <a:pt x="15033" y="0"/>
                    <a:pt x="14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sp>
        <p:nvSpPr>
          <p:cNvPr id="317" name="Google Shape;317;p15"/>
          <p:cNvSpPr txBox="1">
            <a:spLocks noGrp="1"/>
          </p:cNvSpPr>
          <p:nvPr>
            <p:ph type="subTitle" idx="5"/>
          </p:nvPr>
        </p:nvSpPr>
        <p:spPr>
          <a:xfrm>
            <a:off x="767699" y="3893952"/>
            <a:ext cx="218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18" name="Google Shape;318;p15"/>
          <p:cNvSpPr txBox="1">
            <a:spLocks noGrp="1"/>
          </p:cNvSpPr>
          <p:nvPr>
            <p:ph type="subTitle" idx="6"/>
          </p:nvPr>
        </p:nvSpPr>
        <p:spPr>
          <a:xfrm>
            <a:off x="6207665" y="3893952"/>
            <a:ext cx="218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19" name="Google Shape;319;p15"/>
          <p:cNvSpPr txBox="1">
            <a:spLocks noGrp="1"/>
          </p:cNvSpPr>
          <p:nvPr>
            <p:ph type="title"/>
          </p:nvPr>
        </p:nvSpPr>
        <p:spPr>
          <a:xfrm>
            <a:off x="604798" y="438121"/>
            <a:ext cx="782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20" name="Google Shape;320;p15"/>
          <p:cNvSpPr txBox="1">
            <a:spLocks noGrp="1"/>
          </p:cNvSpPr>
          <p:nvPr>
            <p:ph type="title" idx="7" hasCustomPrompt="1"/>
          </p:nvPr>
        </p:nvSpPr>
        <p:spPr>
          <a:xfrm>
            <a:off x="1084650" y="1515826"/>
            <a:ext cx="15498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1" name="Google Shape;321;p15"/>
          <p:cNvSpPr txBox="1">
            <a:spLocks noGrp="1"/>
          </p:cNvSpPr>
          <p:nvPr>
            <p:ph type="title" idx="8" hasCustomPrompt="1"/>
          </p:nvPr>
        </p:nvSpPr>
        <p:spPr>
          <a:xfrm>
            <a:off x="1084650" y="3177676"/>
            <a:ext cx="15498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2" name="Google Shape;322;p15"/>
          <p:cNvSpPr txBox="1">
            <a:spLocks noGrp="1"/>
          </p:cNvSpPr>
          <p:nvPr>
            <p:ph type="title" idx="9" hasCustomPrompt="1"/>
          </p:nvPr>
        </p:nvSpPr>
        <p:spPr>
          <a:xfrm>
            <a:off x="3790300" y="1515826"/>
            <a:ext cx="15498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3" name="Google Shape;323;p15"/>
          <p:cNvSpPr txBox="1">
            <a:spLocks noGrp="1"/>
          </p:cNvSpPr>
          <p:nvPr>
            <p:ph type="title" idx="13" hasCustomPrompt="1"/>
          </p:nvPr>
        </p:nvSpPr>
        <p:spPr>
          <a:xfrm>
            <a:off x="3790300" y="3177676"/>
            <a:ext cx="15498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4" name="Google Shape;324;p15"/>
          <p:cNvSpPr txBox="1">
            <a:spLocks noGrp="1"/>
          </p:cNvSpPr>
          <p:nvPr>
            <p:ph type="title" idx="14" hasCustomPrompt="1"/>
          </p:nvPr>
        </p:nvSpPr>
        <p:spPr>
          <a:xfrm>
            <a:off x="6550900" y="1515826"/>
            <a:ext cx="15498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5" name="Google Shape;325;p15"/>
          <p:cNvSpPr txBox="1">
            <a:spLocks noGrp="1"/>
          </p:cNvSpPr>
          <p:nvPr>
            <p:ph type="title" idx="15" hasCustomPrompt="1"/>
          </p:nvPr>
        </p:nvSpPr>
        <p:spPr>
          <a:xfrm>
            <a:off x="6550900" y="3177676"/>
            <a:ext cx="15498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326" name="Google Shape;326;p15"/>
          <p:cNvGrpSpPr/>
          <p:nvPr/>
        </p:nvGrpSpPr>
        <p:grpSpPr>
          <a:xfrm rot="10800000">
            <a:off x="7873889" y="913063"/>
            <a:ext cx="1336921" cy="181834"/>
            <a:chOff x="7591575" y="960850"/>
            <a:chExt cx="1049388" cy="128341"/>
          </a:xfrm>
        </p:grpSpPr>
        <p:sp>
          <p:nvSpPr>
            <p:cNvPr id="327" name="Google Shape;327;p15"/>
            <p:cNvSpPr/>
            <p:nvPr/>
          </p:nvSpPr>
          <p:spPr>
            <a:xfrm>
              <a:off x="7592364" y="960850"/>
              <a:ext cx="514794" cy="32804"/>
            </a:xfrm>
            <a:custGeom>
              <a:avLst/>
              <a:gdLst/>
              <a:ahLst/>
              <a:cxnLst/>
              <a:rect l="l" t="t" r="r" b="b"/>
              <a:pathLst>
                <a:path w="7826" h="502" extrusionOk="0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28" name="Google Shape;328;p15"/>
            <p:cNvSpPr/>
            <p:nvPr/>
          </p:nvSpPr>
          <p:spPr>
            <a:xfrm>
              <a:off x="7591575" y="1040377"/>
              <a:ext cx="1049388" cy="48815"/>
            </a:xfrm>
            <a:custGeom>
              <a:avLst/>
              <a:gdLst/>
              <a:ahLst/>
              <a:cxnLst/>
              <a:rect l="l" t="t" r="r" b="b"/>
              <a:pathLst>
                <a:path w="15953" h="747" extrusionOk="0">
                  <a:moveTo>
                    <a:pt x="14696" y="0"/>
                  </a:moveTo>
                  <a:cubicBezTo>
                    <a:pt x="13740" y="0"/>
                    <a:pt x="12771" y="77"/>
                    <a:pt x="11829" y="95"/>
                  </a:cubicBezTo>
                  <a:cubicBezTo>
                    <a:pt x="10507" y="119"/>
                    <a:pt x="9172" y="155"/>
                    <a:pt x="7850" y="179"/>
                  </a:cubicBezTo>
                  <a:cubicBezTo>
                    <a:pt x="6564" y="191"/>
                    <a:pt x="5278" y="215"/>
                    <a:pt x="3991" y="227"/>
                  </a:cubicBezTo>
                  <a:cubicBezTo>
                    <a:pt x="3882" y="228"/>
                    <a:pt x="3773" y="228"/>
                    <a:pt x="3664" y="228"/>
                  </a:cubicBezTo>
                  <a:cubicBezTo>
                    <a:pt x="3250" y="228"/>
                    <a:pt x="2833" y="223"/>
                    <a:pt x="2417" y="223"/>
                  </a:cubicBezTo>
                  <a:cubicBezTo>
                    <a:pt x="1671" y="223"/>
                    <a:pt x="926" y="242"/>
                    <a:pt x="193" y="347"/>
                  </a:cubicBezTo>
                  <a:cubicBezTo>
                    <a:pt x="0" y="371"/>
                    <a:pt x="85" y="624"/>
                    <a:pt x="229" y="648"/>
                  </a:cubicBezTo>
                  <a:cubicBezTo>
                    <a:pt x="807" y="724"/>
                    <a:pt x="1396" y="746"/>
                    <a:pt x="1985" y="746"/>
                  </a:cubicBezTo>
                  <a:cubicBezTo>
                    <a:pt x="2694" y="746"/>
                    <a:pt x="3404" y="714"/>
                    <a:pt x="4100" y="708"/>
                  </a:cubicBezTo>
                  <a:cubicBezTo>
                    <a:pt x="5386" y="684"/>
                    <a:pt x="6672" y="672"/>
                    <a:pt x="7970" y="648"/>
                  </a:cubicBezTo>
                  <a:cubicBezTo>
                    <a:pt x="9220" y="624"/>
                    <a:pt x="10471" y="600"/>
                    <a:pt x="11721" y="576"/>
                  </a:cubicBezTo>
                  <a:cubicBezTo>
                    <a:pt x="13031" y="540"/>
                    <a:pt x="14390" y="600"/>
                    <a:pt x="15700" y="419"/>
                  </a:cubicBezTo>
                  <a:cubicBezTo>
                    <a:pt x="15940" y="395"/>
                    <a:pt x="15952" y="59"/>
                    <a:pt x="15700" y="35"/>
                  </a:cubicBezTo>
                  <a:cubicBezTo>
                    <a:pt x="15368" y="10"/>
                    <a:pt x="15033" y="0"/>
                    <a:pt x="14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grpSp>
        <p:nvGrpSpPr>
          <p:cNvPr id="329" name="Google Shape;329;p15"/>
          <p:cNvGrpSpPr/>
          <p:nvPr/>
        </p:nvGrpSpPr>
        <p:grpSpPr>
          <a:xfrm rot="10800000">
            <a:off x="7873889" y="617763"/>
            <a:ext cx="1336921" cy="181834"/>
            <a:chOff x="7591575" y="960850"/>
            <a:chExt cx="1049388" cy="128341"/>
          </a:xfrm>
        </p:grpSpPr>
        <p:sp>
          <p:nvSpPr>
            <p:cNvPr id="330" name="Google Shape;330;p15"/>
            <p:cNvSpPr/>
            <p:nvPr/>
          </p:nvSpPr>
          <p:spPr>
            <a:xfrm>
              <a:off x="7592364" y="960850"/>
              <a:ext cx="514794" cy="32804"/>
            </a:xfrm>
            <a:custGeom>
              <a:avLst/>
              <a:gdLst/>
              <a:ahLst/>
              <a:cxnLst/>
              <a:rect l="l" t="t" r="r" b="b"/>
              <a:pathLst>
                <a:path w="7826" h="502" extrusionOk="0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31" name="Google Shape;331;p15"/>
            <p:cNvSpPr/>
            <p:nvPr/>
          </p:nvSpPr>
          <p:spPr>
            <a:xfrm>
              <a:off x="7591575" y="1040377"/>
              <a:ext cx="1049388" cy="48815"/>
            </a:xfrm>
            <a:custGeom>
              <a:avLst/>
              <a:gdLst/>
              <a:ahLst/>
              <a:cxnLst/>
              <a:rect l="l" t="t" r="r" b="b"/>
              <a:pathLst>
                <a:path w="15953" h="747" extrusionOk="0">
                  <a:moveTo>
                    <a:pt x="14696" y="0"/>
                  </a:moveTo>
                  <a:cubicBezTo>
                    <a:pt x="13740" y="0"/>
                    <a:pt x="12771" y="77"/>
                    <a:pt x="11829" y="95"/>
                  </a:cubicBezTo>
                  <a:cubicBezTo>
                    <a:pt x="10507" y="119"/>
                    <a:pt x="9172" y="155"/>
                    <a:pt x="7850" y="179"/>
                  </a:cubicBezTo>
                  <a:cubicBezTo>
                    <a:pt x="6564" y="191"/>
                    <a:pt x="5278" y="215"/>
                    <a:pt x="3991" y="227"/>
                  </a:cubicBezTo>
                  <a:cubicBezTo>
                    <a:pt x="3882" y="228"/>
                    <a:pt x="3773" y="228"/>
                    <a:pt x="3664" y="228"/>
                  </a:cubicBezTo>
                  <a:cubicBezTo>
                    <a:pt x="3250" y="228"/>
                    <a:pt x="2833" y="223"/>
                    <a:pt x="2417" y="223"/>
                  </a:cubicBezTo>
                  <a:cubicBezTo>
                    <a:pt x="1671" y="223"/>
                    <a:pt x="926" y="242"/>
                    <a:pt x="193" y="347"/>
                  </a:cubicBezTo>
                  <a:cubicBezTo>
                    <a:pt x="0" y="371"/>
                    <a:pt x="85" y="624"/>
                    <a:pt x="229" y="648"/>
                  </a:cubicBezTo>
                  <a:cubicBezTo>
                    <a:pt x="807" y="724"/>
                    <a:pt x="1396" y="746"/>
                    <a:pt x="1985" y="746"/>
                  </a:cubicBezTo>
                  <a:cubicBezTo>
                    <a:pt x="2694" y="746"/>
                    <a:pt x="3404" y="714"/>
                    <a:pt x="4100" y="708"/>
                  </a:cubicBezTo>
                  <a:cubicBezTo>
                    <a:pt x="5386" y="684"/>
                    <a:pt x="6672" y="672"/>
                    <a:pt x="7970" y="648"/>
                  </a:cubicBezTo>
                  <a:cubicBezTo>
                    <a:pt x="9220" y="624"/>
                    <a:pt x="10471" y="600"/>
                    <a:pt x="11721" y="576"/>
                  </a:cubicBezTo>
                  <a:cubicBezTo>
                    <a:pt x="13031" y="540"/>
                    <a:pt x="14390" y="600"/>
                    <a:pt x="15700" y="419"/>
                  </a:cubicBezTo>
                  <a:cubicBezTo>
                    <a:pt x="15940" y="395"/>
                    <a:pt x="15952" y="59"/>
                    <a:pt x="15700" y="35"/>
                  </a:cubicBezTo>
                  <a:cubicBezTo>
                    <a:pt x="15368" y="10"/>
                    <a:pt x="15033" y="0"/>
                    <a:pt x="14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sp>
        <p:nvSpPr>
          <p:cNvPr id="332" name="Google Shape;332;p15"/>
          <p:cNvSpPr/>
          <p:nvPr/>
        </p:nvSpPr>
        <p:spPr>
          <a:xfrm rot="10800000">
            <a:off x="1070504" y="3857054"/>
            <a:ext cx="1538946" cy="79049"/>
          </a:xfrm>
          <a:custGeom>
            <a:avLst/>
            <a:gdLst/>
            <a:ahLst/>
            <a:cxnLst/>
            <a:rect l="l" t="t" r="r" b="b"/>
            <a:pathLst>
              <a:path w="15953" h="747" extrusionOk="0">
                <a:moveTo>
                  <a:pt x="14696" y="0"/>
                </a:moveTo>
                <a:cubicBezTo>
                  <a:pt x="13740" y="0"/>
                  <a:pt x="12771" y="77"/>
                  <a:pt x="11829" y="95"/>
                </a:cubicBezTo>
                <a:cubicBezTo>
                  <a:pt x="10507" y="119"/>
                  <a:pt x="9172" y="155"/>
                  <a:pt x="7850" y="179"/>
                </a:cubicBezTo>
                <a:cubicBezTo>
                  <a:pt x="6564" y="191"/>
                  <a:pt x="5278" y="215"/>
                  <a:pt x="3991" y="227"/>
                </a:cubicBezTo>
                <a:cubicBezTo>
                  <a:pt x="3882" y="228"/>
                  <a:pt x="3773" y="228"/>
                  <a:pt x="3664" y="228"/>
                </a:cubicBezTo>
                <a:cubicBezTo>
                  <a:pt x="3250" y="228"/>
                  <a:pt x="2833" y="223"/>
                  <a:pt x="2417" y="223"/>
                </a:cubicBezTo>
                <a:cubicBezTo>
                  <a:pt x="1671" y="223"/>
                  <a:pt x="926" y="242"/>
                  <a:pt x="193" y="347"/>
                </a:cubicBezTo>
                <a:cubicBezTo>
                  <a:pt x="0" y="371"/>
                  <a:pt x="85" y="624"/>
                  <a:pt x="229" y="648"/>
                </a:cubicBezTo>
                <a:cubicBezTo>
                  <a:pt x="807" y="724"/>
                  <a:pt x="1396" y="746"/>
                  <a:pt x="1985" y="746"/>
                </a:cubicBezTo>
                <a:cubicBezTo>
                  <a:pt x="2694" y="746"/>
                  <a:pt x="3404" y="714"/>
                  <a:pt x="4100" y="708"/>
                </a:cubicBezTo>
                <a:cubicBezTo>
                  <a:pt x="5386" y="684"/>
                  <a:pt x="6672" y="672"/>
                  <a:pt x="7970" y="648"/>
                </a:cubicBezTo>
                <a:cubicBezTo>
                  <a:pt x="9220" y="624"/>
                  <a:pt x="10471" y="600"/>
                  <a:pt x="11721" y="576"/>
                </a:cubicBezTo>
                <a:cubicBezTo>
                  <a:pt x="13031" y="540"/>
                  <a:pt x="14390" y="600"/>
                  <a:pt x="15700" y="419"/>
                </a:cubicBezTo>
                <a:cubicBezTo>
                  <a:pt x="15940" y="395"/>
                  <a:pt x="15952" y="59"/>
                  <a:pt x="15700" y="35"/>
                </a:cubicBezTo>
                <a:cubicBezTo>
                  <a:pt x="15368" y="10"/>
                  <a:pt x="15033" y="0"/>
                  <a:pt x="1469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333" name="Google Shape;333;p15"/>
          <p:cNvSpPr/>
          <p:nvPr/>
        </p:nvSpPr>
        <p:spPr>
          <a:xfrm rot="10800000">
            <a:off x="3833429" y="3857054"/>
            <a:ext cx="1538946" cy="79049"/>
          </a:xfrm>
          <a:custGeom>
            <a:avLst/>
            <a:gdLst/>
            <a:ahLst/>
            <a:cxnLst/>
            <a:rect l="l" t="t" r="r" b="b"/>
            <a:pathLst>
              <a:path w="15953" h="747" extrusionOk="0">
                <a:moveTo>
                  <a:pt x="14696" y="0"/>
                </a:moveTo>
                <a:cubicBezTo>
                  <a:pt x="13740" y="0"/>
                  <a:pt x="12771" y="77"/>
                  <a:pt x="11829" y="95"/>
                </a:cubicBezTo>
                <a:cubicBezTo>
                  <a:pt x="10507" y="119"/>
                  <a:pt x="9172" y="155"/>
                  <a:pt x="7850" y="179"/>
                </a:cubicBezTo>
                <a:cubicBezTo>
                  <a:pt x="6564" y="191"/>
                  <a:pt x="5278" y="215"/>
                  <a:pt x="3991" y="227"/>
                </a:cubicBezTo>
                <a:cubicBezTo>
                  <a:pt x="3882" y="228"/>
                  <a:pt x="3773" y="228"/>
                  <a:pt x="3664" y="228"/>
                </a:cubicBezTo>
                <a:cubicBezTo>
                  <a:pt x="3250" y="228"/>
                  <a:pt x="2833" y="223"/>
                  <a:pt x="2417" y="223"/>
                </a:cubicBezTo>
                <a:cubicBezTo>
                  <a:pt x="1671" y="223"/>
                  <a:pt x="926" y="242"/>
                  <a:pt x="193" y="347"/>
                </a:cubicBezTo>
                <a:cubicBezTo>
                  <a:pt x="0" y="371"/>
                  <a:pt x="85" y="624"/>
                  <a:pt x="229" y="648"/>
                </a:cubicBezTo>
                <a:cubicBezTo>
                  <a:pt x="807" y="724"/>
                  <a:pt x="1396" y="746"/>
                  <a:pt x="1985" y="746"/>
                </a:cubicBezTo>
                <a:cubicBezTo>
                  <a:pt x="2694" y="746"/>
                  <a:pt x="3404" y="714"/>
                  <a:pt x="4100" y="708"/>
                </a:cubicBezTo>
                <a:cubicBezTo>
                  <a:pt x="5386" y="684"/>
                  <a:pt x="6672" y="672"/>
                  <a:pt x="7970" y="648"/>
                </a:cubicBezTo>
                <a:cubicBezTo>
                  <a:pt x="9220" y="624"/>
                  <a:pt x="10471" y="600"/>
                  <a:pt x="11721" y="576"/>
                </a:cubicBezTo>
                <a:cubicBezTo>
                  <a:pt x="13031" y="540"/>
                  <a:pt x="14390" y="600"/>
                  <a:pt x="15700" y="419"/>
                </a:cubicBezTo>
                <a:cubicBezTo>
                  <a:pt x="15940" y="395"/>
                  <a:pt x="15952" y="59"/>
                  <a:pt x="15700" y="35"/>
                </a:cubicBezTo>
                <a:cubicBezTo>
                  <a:pt x="15368" y="10"/>
                  <a:pt x="15033" y="0"/>
                  <a:pt x="1469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334" name="Google Shape;334;p15"/>
          <p:cNvSpPr/>
          <p:nvPr/>
        </p:nvSpPr>
        <p:spPr>
          <a:xfrm rot="10800000">
            <a:off x="6552529" y="3857054"/>
            <a:ext cx="1538946" cy="79049"/>
          </a:xfrm>
          <a:custGeom>
            <a:avLst/>
            <a:gdLst/>
            <a:ahLst/>
            <a:cxnLst/>
            <a:rect l="l" t="t" r="r" b="b"/>
            <a:pathLst>
              <a:path w="15953" h="747" extrusionOk="0">
                <a:moveTo>
                  <a:pt x="14696" y="0"/>
                </a:moveTo>
                <a:cubicBezTo>
                  <a:pt x="13740" y="0"/>
                  <a:pt x="12771" y="77"/>
                  <a:pt x="11829" y="95"/>
                </a:cubicBezTo>
                <a:cubicBezTo>
                  <a:pt x="10507" y="119"/>
                  <a:pt x="9172" y="155"/>
                  <a:pt x="7850" y="179"/>
                </a:cubicBezTo>
                <a:cubicBezTo>
                  <a:pt x="6564" y="191"/>
                  <a:pt x="5278" y="215"/>
                  <a:pt x="3991" y="227"/>
                </a:cubicBezTo>
                <a:cubicBezTo>
                  <a:pt x="3882" y="228"/>
                  <a:pt x="3773" y="228"/>
                  <a:pt x="3664" y="228"/>
                </a:cubicBezTo>
                <a:cubicBezTo>
                  <a:pt x="3250" y="228"/>
                  <a:pt x="2833" y="223"/>
                  <a:pt x="2417" y="223"/>
                </a:cubicBezTo>
                <a:cubicBezTo>
                  <a:pt x="1671" y="223"/>
                  <a:pt x="926" y="242"/>
                  <a:pt x="193" y="347"/>
                </a:cubicBezTo>
                <a:cubicBezTo>
                  <a:pt x="0" y="371"/>
                  <a:pt x="85" y="624"/>
                  <a:pt x="229" y="648"/>
                </a:cubicBezTo>
                <a:cubicBezTo>
                  <a:pt x="807" y="724"/>
                  <a:pt x="1396" y="746"/>
                  <a:pt x="1985" y="746"/>
                </a:cubicBezTo>
                <a:cubicBezTo>
                  <a:pt x="2694" y="746"/>
                  <a:pt x="3404" y="714"/>
                  <a:pt x="4100" y="708"/>
                </a:cubicBezTo>
                <a:cubicBezTo>
                  <a:pt x="5386" y="684"/>
                  <a:pt x="6672" y="672"/>
                  <a:pt x="7970" y="648"/>
                </a:cubicBezTo>
                <a:cubicBezTo>
                  <a:pt x="9220" y="624"/>
                  <a:pt x="10471" y="600"/>
                  <a:pt x="11721" y="576"/>
                </a:cubicBezTo>
                <a:cubicBezTo>
                  <a:pt x="13031" y="540"/>
                  <a:pt x="14390" y="600"/>
                  <a:pt x="15700" y="419"/>
                </a:cubicBezTo>
                <a:cubicBezTo>
                  <a:pt x="15940" y="395"/>
                  <a:pt x="15952" y="59"/>
                  <a:pt x="15700" y="35"/>
                </a:cubicBezTo>
                <a:cubicBezTo>
                  <a:pt x="15368" y="10"/>
                  <a:pt x="15033" y="0"/>
                  <a:pt x="1469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335" name="Google Shape;335;p15"/>
          <p:cNvSpPr/>
          <p:nvPr/>
        </p:nvSpPr>
        <p:spPr>
          <a:xfrm rot="10800000">
            <a:off x="1054716" y="2214989"/>
            <a:ext cx="1538946" cy="79049"/>
          </a:xfrm>
          <a:custGeom>
            <a:avLst/>
            <a:gdLst/>
            <a:ahLst/>
            <a:cxnLst/>
            <a:rect l="l" t="t" r="r" b="b"/>
            <a:pathLst>
              <a:path w="15953" h="747" extrusionOk="0">
                <a:moveTo>
                  <a:pt x="14696" y="0"/>
                </a:moveTo>
                <a:cubicBezTo>
                  <a:pt x="13740" y="0"/>
                  <a:pt x="12771" y="77"/>
                  <a:pt x="11829" y="95"/>
                </a:cubicBezTo>
                <a:cubicBezTo>
                  <a:pt x="10507" y="119"/>
                  <a:pt x="9172" y="155"/>
                  <a:pt x="7850" y="179"/>
                </a:cubicBezTo>
                <a:cubicBezTo>
                  <a:pt x="6564" y="191"/>
                  <a:pt x="5278" y="215"/>
                  <a:pt x="3991" y="227"/>
                </a:cubicBezTo>
                <a:cubicBezTo>
                  <a:pt x="3882" y="228"/>
                  <a:pt x="3773" y="228"/>
                  <a:pt x="3664" y="228"/>
                </a:cubicBezTo>
                <a:cubicBezTo>
                  <a:pt x="3250" y="228"/>
                  <a:pt x="2833" y="223"/>
                  <a:pt x="2417" y="223"/>
                </a:cubicBezTo>
                <a:cubicBezTo>
                  <a:pt x="1671" y="223"/>
                  <a:pt x="926" y="242"/>
                  <a:pt x="193" y="347"/>
                </a:cubicBezTo>
                <a:cubicBezTo>
                  <a:pt x="0" y="371"/>
                  <a:pt x="85" y="624"/>
                  <a:pt x="229" y="648"/>
                </a:cubicBezTo>
                <a:cubicBezTo>
                  <a:pt x="807" y="724"/>
                  <a:pt x="1396" y="746"/>
                  <a:pt x="1985" y="746"/>
                </a:cubicBezTo>
                <a:cubicBezTo>
                  <a:pt x="2694" y="746"/>
                  <a:pt x="3404" y="714"/>
                  <a:pt x="4100" y="708"/>
                </a:cubicBezTo>
                <a:cubicBezTo>
                  <a:pt x="5386" y="684"/>
                  <a:pt x="6672" y="672"/>
                  <a:pt x="7970" y="648"/>
                </a:cubicBezTo>
                <a:cubicBezTo>
                  <a:pt x="9220" y="624"/>
                  <a:pt x="10471" y="600"/>
                  <a:pt x="11721" y="576"/>
                </a:cubicBezTo>
                <a:cubicBezTo>
                  <a:pt x="13031" y="540"/>
                  <a:pt x="14390" y="600"/>
                  <a:pt x="15700" y="419"/>
                </a:cubicBezTo>
                <a:cubicBezTo>
                  <a:pt x="15940" y="395"/>
                  <a:pt x="15952" y="59"/>
                  <a:pt x="15700" y="35"/>
                </a:cubicBezTo>
                <a:cubicBezTo>
                  <a:pt x="15368" y="10"/>
                  <a:pt x="15033" y="0"/>
                  <a:pt x="1469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336" name="Google Shape;336;p15"/>
          <p:cNvSpPr/>
          <p:nvPr/>
        </p:nvSpPr>
        <p:spPr>
          <a:xfrm rot="10800000">
            <a:off x="3817641" y="2214989"/>
            <a:ext cx="1538946" cy="79049"/>
          </a:xfrm>
          <a:custGeom>
            <a:avLst/>
            <a:gdLst/>
            <a:ahLst/>
            <a:cxnLst/>
            <a:rect l="l" t="t" r="r" b="b"/>
            <a:pathLst>
              <a:path w="15953" h="747" extrusionOk="0">
                <a:moveTo>
                  <a:pt x="14696" y="0"/>
                </a:moveTo>
                <a:cubicBezTo>
                  <a:pt x="13740" y="0"/>
                  <a:pt x="12771" y="77"/>
                  <a:pt x="11829" y="95"/>
                </a:cubicBezTo>
                <a:cubicBezTo>
                  <a:pt x="10507" y="119"/>
                  <a:pt x="9172" y="155"/>
                  <a:pt x="7850" y="179"/>
                </a:cubicBezTo>
                <a:cubicBezTo>
                  <a:pt x="6564" y="191"/>
                  <a:pt x="5278" y="215"/>
                  <a:pt x="3991" y="227"/>
                </a:cubicBezTo>
                <a:cubicBezTo>
                  <a:pt x="3882" y="228"/>
                  <a:pt x="3773" y="228"/>
                  <a:pt x="3664" y="228"/>
                </a:cubicBezTo>
                <a:cubicBezTo>
                  <a:pt x="3250" y="228"/>
                  <a:pt x="2833" y="223"/>
                  <a:pt x="2417" y="223"/>
                </a:cubicBezTo>
                <a:cubicBezTo>
                  <a:pt x="1671" y="223"/>
                  <a:pt x="926" y="242"/>
                  <a:pt x="193" y="347"/>
                </a:cubicBezTo>
                <a:cubicBezTo>
                  <a:pt x="0" y="371"/>
                  <a:pt x="85" y="624"/>
                  <a:pt x="229" y="648"/>
                </a:cubicBezTo>
                <a:cubicBezTo>
                  <a:pt x="807" y="724"/>
                  <a:pt x="1396" y="746"/>
                  <a:pt x="1985" y="746"/>
                </a:cubicBezTo>
                <a:cubicBezTo>
                  <a:pt x="2694" y="746"/>
                  <a:pt x="3404" y="714"/>
                  <a:pt x="4100" y="708"/>
                </a:cubicBezTo>
                <a:cubicBezTo>
                  <a:pt x="5386" y="684"/>
                  <a:pt x="6672" y="672"/>
                  <a:pt x="7970" y="648"/>
                </a:cubicBezTo>
                <a:cubicBezTo>
                  <a:pt x="9220" y="624"/>
                  <a:pt x="10471" y="600"/>
                  <a:pt x="11721" y="576"/>
                </a:cubicBezTo>
                <a:cubicBezTo>
                  <a:pt x="13031" y="540"/>
                  <a:pt x="14390" y="600"/>
                  <a:pt x="15700" y="419"/>
                </a:cubicBezTo>
                <a:cubicBezTo>
                  <a:pt x="15940" y="395"/>
                  <a:pt x="15952" y="59"/>
                  <a:pt x="15700" y="35"/>
                </a:cubicBezTo>
                <a:cubicBezTo>
                  <a:pt x="15368" y="10"/>
                  <a:pt x="15033" y="0"/>
                  <a:pt x="1469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337" name="Google Shape;337;p15"/>
          <p:cNvSpPr/>
          <p:nvPr/>
        </p:nvSpPr>
        <p:spPr>
          <a:xfrm rot="10800000">
            <a:off x="6536741" y="2214989"/>
            <a:ext cx="1538946" cy="79049"/>
          </a:xfrm>
          <a:custGeom>
            <a:avLst/>
            <a:gdLst/>
            <a:ahLst/>
            <a:cxnLst/>
            <a:rect l="l" t="t" r="r" b="b"/>
            <a:pathLst>
              <a:path w="15953" h="747" extrusionOk="0">
                <a:moveTo>
                  <a:pt x="14696" y="0"/>
                </a:moveTo>
                <a:cubicBezTo>
                  <a:pt x="13740" y="0"/>
                  <a:pt x="12771" y="77"/>
                  <a:pt x="11829" y="95"/>
                </a:cubicBezTo>
                <a:cubicBezTo>
                  <a:pt x="10507" y="119"/>
                  <a:pt x="9172" y="155"/>
                  <a:pt x="7850" y="179"/>
                </a:cubicBezTo>
                <a:cubicBezTo>
                  <a:pt x="6564" y="191"/>
                  <a:pt x="5278" y="215"/>
                  <a:pt x="3991" y="227"/>
                </a:cubicBezTo>
                <a:cubicBezTo>
                  <a:pt x="3882" y="228"/>
                  <a:pt x="3773" y="228"/>
                  <a:pt x="3664" y="228"/>
                </a:cubicBezTo>
                <a:cubicBezTo>
                  <a:pt x="3250" y="228"/>
                  <a:pt x="2833" y="223"/>
                  <a:pt x="2417" y="223"/>
                </a:cubicBezTo>
                <a:cubicBezTo>
                  <a:pt x="1671" y="223"/>
                  <a:pt x="926" y="242"/>
                  <a:pt x="193" y="347"/>
                </a:cubicBezTo>
                <a:cubicBezTo>
                  <a:pt x="0" y="371"/>
                  <a:pt x="85" y="624"/>
                  <a:pt x="229" y="648"/>
                </a:cubicBezTo>
                <a:cubicBezTo>
                  <a:pt x="807" y="724"/>
                  <a:pt x="1396" y="746"/>
                  <a:pt x="1985" y="746"/>
                </a:cubicBezTo>
                <a:cubicBezTo>
                  <a:pt x="2694" y="746"/>
                  <a:pt x="3404" y="714"/>
                  <a:pt x="4100" y="708"/>
                </a:cubicBezTo>
                <a:cubicBezTo>
                  <a:pt x="5386" y="684"/>
                  <a:pt x="6672" y="672"/>
                  <a:pt x="7970" y="648"/>
                </a:cubicBezTo>
                <a:cubicBezTo>
                  <a:pt x="9220" y="624"/>
                  <a:pt x="10471" y="600"/>
                  <a:pt x="11721" y="576"/>
                </a:cubicBezTo>
                <a:cubicBezTo>
                  <a:pt x="13031" y="540"/>
                  <a:pt x="14390" y="600"/>
                  <a:pt x="15700" y="419"/>
                </a:cubicBezTo>
                <a:cubicBezTo>
                  <a:pt x="15940" y="395"/>
                  <a:pt x="15952" y="59"/>
                  <a:pt x="15700" y="35"/>
                </a:cubicBezTo>
                <a:cubicBezTo>
                  <a:pt x="15368" y="10"/>
                  <a:pt x="15033" y="0"/>
                  <a:pt x="1469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3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6"/>
          <p:cNvSpPr txBox="1">
            <a:spLocks noGrp="1"/>
          </p:cNvSpPr>
          <p:nvPr>
            <p:ph type="ctrTitle"/>
          </p:nvPr>
        </p:nvSpPr>
        <p:spPr>
          <a:xfrm flipH="1">
            <a:off x="861488" y="1139175"/>
            <a:ext cx="2813100" cy="129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40" name="Google Shape;340;p16"/>
          <p:cNvSpPr txBox="1">
            <a:spLocks noGrp="1"/>
          </p:cNvSpPr>
          <p:nvPr>
            <p:ph type="subTitle" idx="1"/>
          </p:nvPr>
        </p:nvSpPr>
        <p:spPr>
          <a:xfrm flipH="1">
            <a:off x="982700" y="2738475"/>
            <a:ext cx="2570700" cy="10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1" name="Google Shape;341;p16"/>
          <p:cNvSpPr txBox="1">
            <a:spLocks noGrp="1"/>
          </p:cNvSpPr>
          <p:nvPr>
            <p:ph type="ctrTitle" idx="2"/>
          </p:nvPr>
        </p:nvSpPr>
        <p:spPr>
          <a:xfrm flipH="1">
            <a:off x="5549925" y="1139175"/>
            <a:ext cx="2813100" cy="129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42" name="Google Shape;342;p16"/>
          <p:cNvSpPr txBox="1">
            <a:spLocks noGrp="1"/>
          </p:cNvSpPr>
          <p:nvPr>
            <p:ph type="subTitle" idx="3"/>
          </p:nvPr>
        </p:nvSpPr>
        <p:spPr>
          <a:xfrm flipH="1">
            <a:off x="5671129" y="2738475"/>
            <a:ext cx="2570700" cy="10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343" name="Google Shape;343;p16"/>
          <p:cNvGrpSpPr/>
          <p:nvPr/>
        </p:nvGrpSpPr>
        <p:grpSpPr>
          <a:xfrm>
            <a:off x="4334455" y="-6715"/>
            <a:ext cx="475771" cy="5095170"/>
            <a:chOff x="4334455" y="-6715"/>
            <a:chExt cx="475771" cy="5095170"/>
          </a:xfrm>
        </p:grpSpPr>
        <p:grpSp>
          <p:nvGrpSpPr>
            <p:cNvPr id="344" name="Google Shape;344;p16"/>
            <p:cNvGrpSpPr/>
            <p:nvPr/>
          </p:nvGrpSpPr>
          <p:grpSpPr>
            <a:xfrm rot="5254883">
              <a:off x="3312404" y="1075021"/>
              <a:ext cx="2519873" cy="369761"/>
              <a:chOff x="6803285" y="880113"/>
              <a:chExt cx="2519897" cy="369764"/>
            </a:xfrm>
          </p:grpSpPr>
          <p:sp>
            <p:nvSpPr>
              <p:cNvPr id="345" name="Google Shape;345;p16"/>
              <p:cNvSpPr/>
              <p:nvPr/>
            </p:nvSpPr>
            <p:spPr>
              <a:xfrm rot="-2700000">
                <a:off x="7770175" y="987835"/>
                <a:ext cx="239072" cy="168729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2461" extrusionOk="0">
                    <a:moveTo>
                      <a:pt x="2215" y="0"/>
                    </a:moveTo>
                    <a:cubicBezTo>
                      <a:pt x="2132" y="0"/>
                      <a:pt x="2049" y="36"/>
                      <a:pt x="1996" y="118"/>
                    </a:cubicBezTo>
                    <a:cubicBezTo>
                      <a:pt x="1839" y="359"/>
                      <a:pt x="1755" y="635"/>
                      <a:pt x="1707" y="912"/>
                    </a:cubicBezTo>
                    <a:cubicBezTo>
                      <a:pt x="1226" y="924"/>
                      <a:pt x="733" y="936"/>
                      <a:pt x="253" y="960"/>
                    </a:cubicBezTo>
                    <a:cubicBezTo>
                      <a:pt x="0" y="972"/>
                      <a:pt x="0" y="1345"/>
                      <a:pt x="253" y="1357"/>
                    </a:cubicBezTo>
                    <a:cubicBezTo>
                      <a:pt x="721" y="1369"/>
                      <a:pt x="1202" y="1393"/>
                      <a:pt x="1683" y="1405"/>
                    </a:cubicBezTo>
                    <a:cubicBezTo>
                      <a:pt x="1695" y="1741"/>
                      <a:pt x="1767" y="2090"/>
                      <a:pt x="1900" y="2390"/>
                    </a:cubicBezTo>
                    <a:cubicBezTo>
                      <a:pt x="1922" y="2440"/>
                      <a:pt x="1966" y="2460"/>
                      <a:pt x="2012" y="2460"/>
                    </a:cubicBezTo>
                    <a:cubicBezTo>
                      <a:pt x="2091" y="2460"/>
                      <a:pt x="2176" y="2401"/>
                      <a:pt x="2176" y="2318"/>
                    </a:cubicBezTo>
                    <a:cubicBezTo>
                      <a:pt x="2164" y="2018"/>
                      <a:pt x="2152" y="1705"/>
                      <a:pt x="2188" y="1405"/>
                    </a:cubicBezTo>
                    <a:cubicBezTo>
                      <a:pt x="2513" y="1405"/>
                      <a:pt x="2837" y="1417"/>
                      <a:pt x="3162" y="1417"/>
                    </a:cubicBezTo>
                    <a:cubicBezTo>
                      <a:pt x="3486" y="1405"/>
                      <a:pt x="3486" y="900"/>
                      <a:pt x="3162" y="900"/>
                    </a:cubicBezTo>
                    <a:cubicBezTo>
                      <a:pt x="2873" y="900"/>
                      <a:pt x="2585" y="900"/>
                      <a:pt x="2296" y="912"/>
                    </a:cubicBezTo>
                    <a:cubicBezTo>
                      <a:pt x="2344" y="707"/>
                      <a:pt x="2416" y="527"/>
                      <a:pt x="2477" y="323"/>
                    </a:cubicBezTo>
                    <a:cubicBezTo>
                      <a:pt x="2532" y="133"/>
                      <a:pt x="2374" y="0"/>
                      <a:pt x="22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6"/>
              <p:cNvSpPr/>
              <p:nvPr/>
            </p:nvSpPr>
            <p:spPr>
              <a:xfrm rot="-2700000">
                <a:off x="7468280" y="980509"/>
                <a:ext cx="264851" cy="135340"/>
              </a:xfrm>
              <a:custGeom>
                <a:avLst/>
                <a:gdLst/>
                <a:ahLst/>
                <a:cxnLst/>
                <a:rect l="l" t="t" r="r" b="b"/>
                <a:pathLst>
                  <a:path w="3863" h="1974" extrusionOk="0">
                    <a:moveTo>
                      <a:pt x="1881" y="0"/>
                    </a:moveTo>
                    <a:cubicBezTo>
                      <a:pt x="1815" y="0"/>
                      <a:pt x="1746" y="26"/>
                      <a:pt x="1683" y="86"/>
                    </a:cubicBezTo>
                    <a:cubicBezTo>
                      <a:pt x="1563" y="194"/>
                      <a:pt x="1491" y="339"/>
                      <a:pt x="1443" y="483"/>
                    </a:cubicBezTo>
                    <a:cubicBezTo>
                      <a:pt x="1046" y="459"/>
                      <a:pt x="661" y="423"/>
                      <a:pt x="265" y="411"/>
                    </a:cubicBezTo>
                    <a:cubicBezTo>
                      <a:pt x="60" y="411"/>
                      <a:pt x="0" y="747"/>
                      <a:pt x="216" y="783"/>
                    </a:cubicBezTo>
                    <a:cubicBezTo>
                      <a:pt x="601" y="843"/>
                      <a:pt x="974" y="892"/>
                      <a:pt x="1358" y="928"/>
                    </a:cubicBezTo>
                    <a:cubicBezTo>
                      <a:pt x="1358" y="988"/>
                      <a:pt x="1346" y="1036"/>
                      <a:pt x="1346" y="1084"/>
                    </a:cubicBezTo>
                    <a:cubicBezTo>
                      <a:pt x="1346" y="1336"/>
                      <a:pt x="1370" y="1685"/>
                      <a:pt x="1587" y="1841"/>
                    </a:cubicBezTo>
                    <a:lnTo>
                      <a:pt x="1587" y="1853"/>
                    </a:lnTo>
                    <a:cubicBezTo>
                      <a:pt x="1626" y="1936"/>
                      <a:pt x="1700" y="1973"/>
                      <a:pt x="1771" y="1973"/>
                    </a:cubicBezTo>
                    <a:cubicBezTo>
                      <a:pt x="1875" y="1973"/>
                      <a:pt x="1971" y="1893"/>
                      <a:pt x="1935" y="1757"/>
                    </a:cubicBezTo>
                    <a:cubicBezTo>
                      <a:pt x="1935" y="1745"/>
                      <a:pt x="1935" y="1745"/>
                      <a:pt x="1923" y="1733"/>
                    </a:cubicBezTo>
                    <a:cubicBezTo>
                      <a:pt x="2008" y="1565"/>
                      <a:pt x="1947" y="1372"/>
                      <a:pt x="1960" y="1180"/>
                    </a:cubicBezTo>
                    <a:cubicBezTo>
                      <a:pt x="1960" y="1120"/>
                      <a:pt x="1972" y="1060"/>
                      <a:pt x="1984" y="1000"/>
                    </a:cubicBezTo>
                    <a:cubicBezTo>
                      <a:pt x="2452" y="1060"/>
                      <a:pt x="2921" y="1108"/>
                      <a:pt x="3390" y="1180"/>
                    </a:cubicBezTo>
                    <a:cubicBezTo>
                      <a:pt x="3409" y="1183"/>
                      <a:pt x="3428" y="1184"/>
                      <a:pt x="3446" y="1184"/>
                    </a:cubicBezTo>
                    <a:cubicBezTo>
                      <a:pt x="3806" y="1184"/>
                      <a:pt x="3863" y="638"/>
                      <a:pt x="3462" y="627"/>
                    </a:cubicBezTo>
                    <a:cubicBezTo>
                      <a:pt x="3017" y="603"/>
                      <a:pt x="2573" y="579"/>
                      <a:pt x="2128" y="543"/>
                    </a:cubicBezTo>
                    <a:cubicBezTo>
                      <a:pt x="2140" y="483"/>
                      <a:pt x="2152" y="423"/>
                      <a:pt x="2164" y="375"/>
                    </a:cubicBezTo>
                    <a:cubicBezTo>
                      <a:pt x="2199" y="175"/>
                      <a:pt x="2051" y="0"/>
                      <a:pt x="18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6"/>
              <p:cNvSpPr/>
              <p:nvPr/>
            </p:nvSpPr>
            <p:spPr>
              <a:xfrm rot="-2700000">
                <a:off x="7770175" y="987835"/>
                <a:ext cx="239072" cy="168729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2461" extrusionOk="0">
                    <a:moveTo>
                      <a:pt x="2215" y="0"/>
                    </a:moveTo>
                    <a:cubicBezTo>
                      <a:pt x="2132" y="0"/>
                      <a:pt x="2049" y="36"/>
                      <a:pt x="1996" y="118"/>
                    </a:cubicBezTo>
                    <a:cubicBezTo>
                      <a:pt x="1839" y="359"/>
                      <a:pt x="1755" y="635"/>
                      <a:pt x="1707" y="912"/>
                    </a:cubicBezTo>
                    <a:cubicBezTo>
                      <a:pt x="1226" y="924"/>
                      <a:pt x="733" y="936"/>
                      <a:pt x="253" y="960"/>
                    </a:cubicBezTo>
                    <a:cubicBezTo>
                      <a:pt x="0" y="972"/>
                      <a:pt x="0" y="1345"/>
                      <a:pt x="253" y="1357"/>
                    </a:cubicBezTo>
                    <a:cubicBezTo>
                      <a:pt x="721" y="1369"/>
                      <a:pt x="1202" y="1393"/>
                      <a:pt x="1683" y="1405"/>
                    </a:cubicBezTo>
                    <a:cubicBezTo>
                      <a:pt x="1695" y="1741"/>
                      <a:pt x="1767" y="2090"/>
                      <a:pt x="1900" y="2390"/>
                    </a:cubicBezTo>
                    <a:cubicBezTo>
                      <a:pt x="1922" y="2440"/>
                      <a:pt x="1966" y="2460"/>
                      <a:pt x="2012" y="2460"/>
                    </a:cubicBezTo>
                    <a:cubicBezTo>
                      <a:pt x="2091" y="2460"/>
                      <a:pt x="2176" y="2401"/>
                      <a:pt x="2176" y="2318"/>
                    </a:cubicBezTo>
                    <a:cubicBezTo>
                      <a:pt x="2164" y="2018"/>
                      <a:pt x="2152" y="1705"/>
                      <a:pt x="2188" y="1405"/>
                    </a:cubicBezTo>
                    <a:cubicBezTo>
                      <a:pt x="2513" y="1405"/>
                      <a:pt x="2837" y="1417"/>
                      <a:pt x="3162" y="1417"/>
                    </a:cubicBezTo>
                    <a:cubicBezTo>
                      <a:pt x="3486" y="1405"/>
                      <a:pt x="3486" y="900"/>
                      <a:pt x="3162" y="900"/>
                    </a:cubicBezTo>
                    <a:cubicBezTo>
                      <a:pt x="2873" y="900"/>
                      <a:pt x="2585" y="900"/>
                      <a:pt x="2296" y="912"/>
                    </a:cubicBezTo>
                    <a:cubicBezTo>
                      <a:pt x="2344" y="707"/>
                      <a:pt x="2416" y="527"/>
                      <a:pt x="2477" y="323"/>
                    </a:cubicBezTo>
                    <a:cubicBezTo>
                      <a:pt x="2532" y="133"/>
                      <a:pt x="2374" y="0"/>
                      <a:pt x="22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16"/>
              <p:cNvSpPr/>
              <p:nvPr/>
            </p:nvSpPr>
            <p:spPr>
              <a:xfrm rot="-2700000">
                <a:off x="8388671" y="995947"/>
                <a:ext cx="256418" cy="191285"/>
              </a:xfrm>
              <a:custGeom>
                <a:avLst/>
                <a:gdLst/>
                <a:ahLst/>
                <a:cxnLst/>
                <a:rect l="l" t="t" r="r" b="b"/>
                <a:pathLst>
                  <a:path w="3740" h="2790" extrusionOk="0">
                    <a:moveTo>
                      <a:pt x="1666" y="1"/>
                    </a:moveTo>
                    <a:cubicBezTo>
                      <a:pt x="1534" y="1"/>
                      <a:pt x="1401" y="88"/>
                      <a:pt x="1395" y="262"/>
                    </a:cubicBezTo>
                    <a:cubicBezTo>
                      <a:pt x="1383" y="370"/>
                      <a:pt x="1383" y="478"/>
                      <a:pt x="1383" y="587"/>
                    </a:cubicBezTo>
                    <a:cubicBezTo>
                      <a:pt x="987" y="599"/>
                      <a:pt x="590" y="623"/>
                      <a:pt x="217" y="683"/>
                    </a:cubicBezTo>
                    <a:cubicBezTo>
                      <a:pt x="1" y="707"/>
                      <a:pt x="1" y="983"/>
                      <a:pt x="217" y="1007"/>
                    </a:cubicBezTo>
                    <a:cubicBezTo>
                      <a:pt x="590" y="1055"/>
                      <a:pt x="987" y="1079"/>
                      <a:pt x="1383" y="1091"/>
                    </a:cubicBezTo>
                    <a:cubicBezTo>
                      <a:pt x="1395" y="1596"/>
                      <a:pt x="1431" y="2089"/>
                      <a:pt x="1455" y="2582"/>
                    </a:cubicBezTo>
                    <a:cubicBezTo>
                      <a:pt x="1461" y="2720"/>
                      <a:pt x="1564" y="2789"/>
                      <a:pt x="1666" y="2789"/>
                    </a:cubicBezTo>
                    <a:cubicBezTo>
                      <a:pt x="1768" y="2789"/>
                      <a:pt x="1870" y="2720"/>
                      <a:pt x="1876" y="2582"/>
                    </a:cubicBezTo>
                    <a:cubicBezTo>
                      <a:pt x="1900" y="2101"/>
                      <a:pt x="1936" y="1596"/>
                      <a:pt x="1948" y="1103"/>
                    </a:cubicBezTo>
                    <a:cubicBezTo>
                      <a:pt x="2441" y="1103"/>
                      <a:pt x="2934" y="1091"/>
                      <a:pt x="3415" y="1091"/>
                    </a:cubicBezTo>
                    <a:cubicBezTo>
                      <a:pt x="3419" y="1092"/>
                      <a:pt x="3422" y="1092"/>
                      <a:pt x="3426" y="1092"/>
                    </a:cubicBezTo>
                    <a:cubicBezTo>
                      <a:pt x="3739" y="1092"/>
                      <a:pt x="3736" y="587"/>
                      <a:pt x="3415" y="587"/>
                    </a:cubicBezTo>
                    <a:lnTo>
                      <a:pt x="1948" y="587"/>
                    </a:lnTo>
                    <a:cubicBezTo>
                      <a:pt x="1948" y="478"/>
                      <a:pt x="1948" y="370"/>
                      <a:pt x="1936" y="262"/>
                    </a:cubicBezTo>
                    <a:cubicBezTo>
                      <a:pt x="1930" y="88"/>
                      <a:pt x="1798" y="1"/>
                      <a:pt x="16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16"/>
              <p:cNvSpPr/>
              <p:nvPr/>
            </p:nvSpPr>
            <p:spPr>
              <a:xfrm rot="-8263958">
                <a:off x="9047545" y="1024093"/>
                <a:ext cx="264640" cy="134994"/>
              </a:xfrm>
              <a:custGeom>
                <a:avLst/>
                <a:gdLst/>
                <a:ahLst/>
                <a:cxnLst/>
                <a:rect l="l" t="t" r="r" b="b"/>
                <a:pathLst>
                  <a:path w="3860" h="1969" extrusionOk="0">
                    <a:moveTo>
                      <a:pt x="1879" y="0"/>
                    </a:moveTo>
                    <a:cubicBezTo>
                      <a:pt x="1814" y="0"/>
                      <a:pt x="1746" y="25"/>
                      <a:pt x="1683" y="81"/>
                    </a:cubicBezTo>
                    <a:cubicBezTo>
                      <a:pt x="1563" y="189"/>
                      <a:pt x="1491" y="333"/>
                      <a:pt x="1443" y="478"/>
                    </a:cubicBezTo>
                    <a:cubicBezTo>
                      <a:pt x="1046" y="454"/>
                      <a:pt x="661" y="430"/>
                      <a:pt x="265" y="405"/>
                    </a:cubicBezTo>
                    <a:cubicBezTo>
                      <a:pt x="60" y="405"/>
                      <a:pt x="0" y="754"/>
                      <a:pt x="216" y="778"/>
                    </a:cubicBezTo>
                    <a:cubicBezTo>
                      <a:pt x="601" y="838"/>
                      <a:pt x="974" y="886"/>
                      <a:pt x="1358" y="934"/>
                    </a:cubicBezTo>
                    <a:cubicBezTo>
                      <a:pt x="1358" y="983"/>
                      <a:pt x="1346" y="1031"/>
                      <a:pt x="1346" y="1079"/>
                    </a:cubicBezTo>
                    <a:cubicBezTo>
                      <a:pt x="1346" y="1331"/>
                      <a:pt x="1370" y="1692"/>
                      <a:pt x="1587" y="1836"/>
                    </a:cubicBezTo>
                    <a:lnTo>
                      <a:pt x="1587" y="1848"/>
                    </a:lnTo>
                    <a:cubicBezTo>
                      <a:pt x="1626" y="1931"/>
                      <a:pt x="1700" y="1968"/>
                      <a:pt x="1771" y="1968"/>
                    </a:cubicBezTo>
                    <a:cubicBezTo>
                      <a:pt x="1875" y="1968"/>
                      <a:pt x="1971" y="1888"/>
                      <a:pt x="1935" y="1752"/>
                    </a:cubicBezTo>
                    <a:cubicBezTo>
                      <a:pt x="1935" y="1752"/>
                      <a:pt x="1935" y="1740"/>
                      <a:pt x="1923" y="1728"/>
                    </a:cubicBezTo>
                    <a:cubicBezTo>
                      <a:pt x="2008" y="1560"/>
                      <a:pt x="1947" y="1379"/>
                      <a:pt x="1960" y="1175"/>
                    </a:cubicBezTo>
                    <a:cubicBezTo>
                      <a:pt x="1960" y="1115"/>
                      <a:pt x="1972" y="1055"/>
                      <a:pt x="1984" y="1007"/>
                    </a:cubicBezTo>
                    <a:cubicBezTo>
                      <a:pt x="2452" y="1055"/>
                      <a:pt x="2921" y="1103"/>
                      <a:pt x="3390" y="1175"/>
                    </a:cubicBezTo>
                    <a:cubicBezTo>
                      <a:pt x="3413" y="1179"/>
                      <a:pt x="3434" y="1181"/>
                      <a:pt x="3455" y="1181"/>
                    </a:cubicBezTo>
                    <a:cubicBezTo>
                      <a:pt x="3807" y="1181"/>
                      <a:pt x="3860" y="633"/>
                      <a:pt x="3462" y="622"/>
                    </a:cubicBezTo>
                    <a:cubicBezTo>
                      <a:pt x="3017" y="610"/>
                      <a:pt x="2573" y="574"/>
                      <a:pt x="2128" y="538"/>
                    </a:cubicBezTo>
                    <a:cubicBezTo>
                      <a:pt x="2140" y="478"/>
                      <a:pt x="2152" y="430"/>
                      <a:pt x="2164" y="369"/>
                    </a:cubicBezTo>
                    <a:cubicBezTo>
                      <a:pt x="2199" y="169"/>
                      <a:pt x="2050" y="0"/>
                      <a:pt x="18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16"/>
              <p:cNvSpPr/>
              <p:nvPr/>
            </p:nvSpPr>
            <p:spPr>
              <a:xfrm rot="-2700000">
                <a:off x="8388671" y="995947"/>
                <a:ext cx="256418" cy="191285"/>
              </a:xfrm>
              <a:custGeom>
                <a:avLst/>
                <a:gdLst/>
                <a:ahLst/>
                <a:cxnLst/>
                <a:rect l="l" t="t" r="r" b="b"/>
                <a:pathLst>
                  <a:path w="3740" h="2790" extrusionOk="0">
                    <a:moveTo>
                      <a:pt x="1666" y="1"/>
                    </a:moveTo>
                    <a:cubicBezTo>
                      <a:pt x="1534" y="1"/>
                      <a:pt x="1401" y="88"/>
                      <a:pt x="1395" y="262"/>
                    </a:cubicBezTo>
                    <a:cubicBezTo>
                      <a:pt x="1383" y="370"/>
                      <a:pt x="1383" y="478"/>
                      <a:pt x="1383" y="587"/>
                    </a:cubicBezTo>
                    <a:cubicBezTo>
                      <a:pt x="987" y="599"/>
                      <a:pt x="590" y="623"/>
                      <a:pt x="217" y="683"/>
                    </a:cubicBezTo>
                    <a:cubicBezTo>
                      <a:pt x="1" y="707"/>
                      <a:pt x="1" y="983"/>
                      <a:pt x="217" y="1007"/>
                    </a:cubicBezTo>
                    <a:cubicBezTo>
                      <a:pt x="590" y="1055"/>
                      <a:pt x="987" y="1079"/>
                      <a:pt x="1383" y="1091"/>
                    </a:cubicBezTo>
                    <a:cubicBezTo>
                      <a:pt x="1395" y="1596"/>
                      <a:pt x="1431" y="2089"/>
                      <a:pt x="1455" y="2582"/>
                    </a:cubicBezTo>
                    <a:cubicBezTo>
                      <a:pt x="1461" y="2720"/>
                      <a:pt x="1564" y="2789"/>
                      <a:pt x="1666" y="2789"/>
                    </a:cubicBezTo>
                    <a:cubicBezTo>
                      <a:pt x="1768" y="2789"/>
                      <a:pt x="1870" y="2720"/>
                      <a:pt x="1876" y="2582"/>
                    </a:cubicBezTo>
                    <a:cubicBezTo>
                      <a:pt x="1900" y="2101"/>
                      <a:pt x="1936" y="1596"/>
                      <a:pt x="1948" y="1103"/>
                    </a:cubicBezTo>
                    <a:cubicBezTo>
                      <a:pt x="2441" y="1103"/>
                      <a:pt x="2934" y="1091"/>
                      <a:pt x="3415" y="1091"/>
                    </a:cubicBezTo>
                    <a:cubicBezTo>
                      <a:pt x="3419" y="1092"/>
                      <a:pt x="3422" y="1092"/>
                      <a:pt x="3426" y="1092"/>
                    </a:cubicBezTo>
                    <a:cubicBezTo>
                      <a:pt x="3739" y="1092"/>
                      <a:pt x="3736" y="587"/>
                      <a:pt x="3415" y="587"/>
                    </a:cubicBezTo>
                    <a:lnTo>
                      <a:pt x="1948" y="587"/>
                    </a:lnTo>
                    <a:cubicBezTo>
                      <a:pt x="1948" y="478"/>
                      <a:pt x="1948" y="370"/>
                      <a:pt x="1936" y="262"/>
                    </a:cubicBezTo>
                    <a:cubicBezTo>
                      <a:pt x="1930" y="88"/>
                      <a:pt x="1798" y="1"/>
                      <a:pt x="16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6"/>
              <p:cNvSpPr/>
              <p:nvPr/>
            </p:nvSpPr>
            <p:spPr>
              <a:xfrm rot="-2700000">
                <a:off x="7468280" y="980509"/>
                <a:ext cx="264851" cy="135340"/>
              </a:xfrm>
              <a:custGeom>
                <a:avLst/>
                <a:gdLst/>
                <a:ahLst/>
                <a:cxnLst/>
                <a:rect l="l" t="t" r="r" b="b"/>
                <a:pathLst>
                  <a:path w="3863" h="1974" extrusionOk="0">
                    <a:moveTo>
                      <a:pt x="1881" y="0"/>
                    </a:moveTo>
                    <a:cubicBezTo>
                      <a:pt x="1815" y="0"/>
                      <a:pt x="1746" y="26"/>
                      <a:pt x="1683" y="86"/>
                    </a:cubicBezTo>
                    <a:cubicBezTo>
                      <a:pt x="1563" y="194"/>
                      <a:pt x="1491" y="339"/>
                      <a:pt x="1443" y="483"/>
                    </a:cubicBezTo>
                    <a:cubicBezTo>
                      <a:pt x="1046" y="459"/>
                      <a:pt x="661" y="423"/>
                      <a:pt x="265" y="411"/>
                    </a:cubicBezTo>
                    <a:cubicBezTo>
                      <a:pt x="60" y="411"/>
                      <a:pt x="0" y="747"/>
                      <a:pt x="216" y="783"/>
                    </a:cubicBezTo>
                    <a:cubicBezTo>
                      <a:pt x="601" y="843"/>
                      <a:pt x="974" y="892"/>
                      <a:pt x="1358" y="928"/>
                    </a:cubicBezTo>
                    <a:cubicBezTo>
                      <a:pt x="1358" y="988"/>
                      <a:pt x="1346" y="1036"/>
                      <a:pt x="1346" y="1084"/>
                    </a:cubicBezTo>
                    <a:cubicBezTo>
                      <a:pt x="1346" y="1336"/>
                      <a:pt x="1370" y="1685"/>
                      <a:pt x="1587" y="1841"/>
                    </a:cubicBezTo>
                    <a:lnTo>
                      <a:pt x="1587" y="1853"/>
                    </a:lnTo>
                    <a:cubicBezTo>
                      <a:pt x="1626" y="1936"/>
                      <a:pt x="1700" y="1973"/>
                      <a:pt x="1771" y="1973"/>
                    </a:cubicBezTo>
                    <a:cubicBezTo>
                      <a:pt x="1875" y="1973"/>
                      <a:pt x="1971" y="1893"/>
                      <a:pt x="1935" y="1757"/>
                    </a:cubicBezTo>
                    <a:cubicBezTo>
                      <a:pt x="1935" y="1745"/>
                      <a:pt x="1935" y="1745"/>
                      <a:pt x="1923" y="1733"/>
                    </a:cubicBezTo>
                    <a:cubicBezTo>
                      <a:pt x="2008" y="1565"/>
                      <a:pt x="1947" y="1372"/>
                      <a:pt x="1960" y="1180"/>
                    </a:cubicBezTo>
                    <a:cubicBezTo>
                      <a:pt x="1960" y="1120"/>
                      <a:pt x="1972" y="1060"/>
                      <a:pt x="1984" y="1000"/>
                    </a:cubicBezTo>
                    <a:cubicBezTo>
                      <a:pt x="2452" y="1060"/>
                      <a:pt x="2921" y="1108"/>
                      <a:pt x="3390" y="1180"/>
                    </a:cubicBezTo>
                    <a:cubicBezTo>
                      <a:pt x="3409" y="1183"/>
                      <a:pt x="3428" y="1184"/>
                      <a:pt x="3446" y="1184"/>
                    </a:cubicBezTo>
                    <a:cubicBezTo>
                      <a:pt x="3806" y="1184"/>
                      <a:pt x="3863" y="638"/>
                      <a:pt x="3462" y="627"/>
                    </a:cubicBezTo>
                    <a:cubicBezTo>
                      <a:pt x="3017" y="603"/>
                      <a:pt x="2573" y="579"/>
                      <a:pt x="2128" y="543"/>
                    </a:cubicBezTo>
                    <a:cubicBezTo>
                      <a:pt x="2140" y="483"/>
                      <a:pt x="2152" y="423"/>
                      <a:pt x="2164" y="375"/>
                    </a:cubicBezTo>
                    <a:cubicBezTo>
                      <a:pt x="2199" y="175"/>
                      <a:pt x="2051" y="0"/>
                      <a:pt x="18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6"/>
              <p:cNvSpPr/>
              <p:nvPr/>
            </p:nvSpPr>
            <p:spPr>
              <a:xfrm rot="-2700000">
                <a:off x="7129739" y="990641"/>
                <a:ext cx="264646" cy="134997"/>
              </a:xfrm>
              <a:custGeom>
                <a:avLst/>
                <a:gdLst/>
                <a:ahLst/>
                <a:cxnLst/>
                <a:rect l="l" t="t" r="r" b="b"/>
                <a:pathLst>
                  <a:path w="3860" h="1969" extrusionOk="0">
                    <a:moveTo>
                      <a:pt x="1879" y="0"/>
                    </a:moveTo>
                    <a:cubicBezTo>
                      <a:pt x="1814" y="0"/>
                      <a:pt x="1746" y="25"/>
                      <a:pt x="1683" y="81"/>
                    </a:cubicBezTo>
                    <a:cubicBezTo>
                      <a:pt x="1563" y="189"/>
                      <a:pt x="1491" y="333"/>
                      <a:pt x="1443" y="478"/>
                    </a:cubicBezTo>
                    <a:cubicBezTo>
                      <a:pt x="1046" y="454"/>
                      <a:pt x="661" y="430"/>
                      <a:pt x="265" y="405"/>
                    </a:cubicBezTo>
                    <a:cubicBezTo>
                      <a:pt x="60" y="405"/>
                      <a:pt x="0" y="754"/>
                      <a:pt x="216" y="778"/>
                    </a:cubicBezTo>
                    <a:cubicBezTo>
                      <a:pt x="601" y="838"/>
                      <a:pt x="974" y="886"/>
                      <a:pt x="1358" y="934"/>
                    </a:cubicBezTo>
                    <a:cubicBezTo>
                      <a:pt x="1358" y="983"/>
                      <a:pt x="1346" y="1031"/>
                      <a:pt x="1346" y="1079"/>
                    </a:cubicBezTo>
                    <a:cubicBezTo>
                      <a:pt x="1346" y="1331"/>
                      <a:pt x="1370" y="1692"/>
                      <a:pt x="1587" y="1836"/>
                    </a:cubicBezTo>
                    <a:lnTo>
                      <a:pt x="1587" y="1848"/>
                    </a:lnTo>
                    <a:cubicBezTo>
                      <a:pt x="1626" y="1931"/>
                      <a:pt x="1700" y="1968"/>
                      <a:pt x="1771" y="1968"/>
                    </a:cubicBezTo>
                    <a:cubicBezTo>
                      <a:pt x="1875" y="1968"/>
                      <a:pt x="1971" y="1888"/>
                      <a:pt x="1935" y="1752"/>
                    </a:cubicBezTo>
                    <a:cubicBezTo>
                      <a:pt x="1935" y="1752"/>
                      <a:pt x="1935" y="1740"/>
                      <a:pt x="1923" y="1728"/>
                    </a:cubicBezTo>
                    <a:cubicBezTo>
                      <a:pt x="2008" y="1560"/>
                      <a:pt x="1947" y="1379"/>
                      <a:pt x="1960" y="1175"/>
                    </a:cubicBezTo>
                    <a:cubicBezTo>
                      <a:pt x="1960" y="1115"/>
                      <a:pt x="1972" y="1055"/>
                      <a:pt x="1984" y="1007"/>
                    </a:cubicBezTo>
                    <a:cubicBezTo>
                      <a:pt x="2452" y="1055"/>
                      <a:pt x="2921" y="1103"/>
                      <a:pt x="3390" y="1175"/>
                    </a:cubicBezTo>
                    <a:cubicBezTo>
                      <a:pt x="3413" y="1179"/>
                      <a:pt x="3434" y="1181"/>
                      <a:pt x="3455" y="1181"/>
                    </a:cubicBezTo>
                    <a:cubicBezTo>
                      <a:pt x="3807" y="1181"/>
                      <a:pt x="3860" y="633"/>
                      <a:pt x="3462" y="622"/>
                    </a:cubicBezTo>
                    <a:cubicBezTo>
                      <a:pt x="3017" y="610"/>
                      <a:pt x="2573" y="574"/>
                      <a:pt x="2128" y="538"/>
                    </a:cubicBezTo>
                    <a:cubicBezTo>
                      <a:pt x="2140" y="478"/>
                      <a:pt x="2152" y="430"/>
                      <a:pt x="2164" y="369"/>
                    </a:cubicBezTo>
                    <a:cubicBezTo>
                      <a:pt x="2199" y="169"/>
                      <a:pt x="2050" y="0"/>
                      <a:pt x="18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16"/>
              <p:cNvSpPr/>
              <p:nvPr/>
            </p:nvSpPr>
            <p:spPr>
              <a:xfrm rot="-2700000">
                <a:off x="8102933" y="954674"/>
                <a:ext cx="220698" cy="178670"/>
              </a:xfrm>
              <a:custGeom>
                <a:avLst/>
                <a:gdLst/>
                <a:ahLst/>
                <a:cxnLst/>
                <a:rect l="l" t="t" r="r" b="b"/>
                <a:pathLst>
                  <a:path w="3219" h="2606" extrusionOk="0">
                    <a:moveTo>
                      <a:pt x="1655" y="0"/>
                    </a:moveTo>
                    <a:cubicBezTo>
                      <a:pt x="1566" y="0"/>
                      <a:pt x="1477" y="39"/>
                      <a:pt x="1419" y="126"/>
                    </a:cubicBezTo>
                    <a:cubicBezTo>
                      <a:pt x="1251" y="378"/>
                      <a:pt x="1155" y="655"/>
                      <a:pt x="1095" y="943"/>
                    </a:cubicBezTo>
                    <a:cubicBezTo>
                      <a:pt x="818" y="955"/>
                      <a:pt x="542" y="955"/>
                      <a:pt x="265" y="967"/>
                    </a:cubicBezTo>
                    <a:cubicBezTo>
                      <a:pt x="1" y="979"/>
                      <a:pt x="1" y="1364"/>
                      <a:pt x="265" y="1376"/>
                    </a:cubicBezTo>
                    <a:cubicBezTo>
                      <a:pt x="530" y="1388"/>
                      <a:pt x="794" y="1400"/>
                      <a:pt x="1071" y="1400"/>
                    </a:cubicBezTo>
                    <a:cubicBezTo>
                      <a:pt x="1059" y="1748"/>
                      <a:pt x="1107" y="2097"/>
                      <a:pt x="1191" y="2410"/>
                    </a:cubicBezTo>
                    <a:cubicBezTo>
                      <a:pt x="1224" y="2547"/>
                      <a:pt x="1326" y="2606"/>
                      <a:pt x="1433" y="2606"/>
                    </a:cubicBezTo>
                    <a:cubicBezTo>
                      <a:pt x="1598" y="2606"/>
                      <a:pt x="1776" y="2465"/>
                      <a:pt x="1732" y="2253"/>
                    </a:cubicBezTo>
                    <a:cubicBezTo>
                      <a:pt x="1672" y="1953"/>
                      <a:pt x="1672" y="1676"/>
                      <a:pt x="1696" y="1412"/>
                    </a:cubicBezTo>
                    <a:cubicBezTo>
                      <a:pt x="2092" y="1412"/>
                      <a:pt x="2489" y="1424"/>
                      <a:pt x="2886" y="1436"/>
                    </a:cubicBezTo>
                    <a:cubicBezTo>
                      <a:pt x="2889" y="1436"/>
                      <a:pt x="2893" y="1436"/>
                      <a:pt x="2897" y="1436"/>
                    </a:cubicBezTo>
                    <a:cubicBezTo>
                      <a:pt x="3215" y="1436"/>
                      <a:pt x="3219" y="918"/>
                      <a:pt x="2907" y="918"/>
                    </a:cubicBezTo>
                    <a:cubicBezTo>
                      <a:pt x="2900" y="918"/>
                      <a:pt x="2893" y="918"/>
                      <a:pt x="2886" y="919"/>
                    </a:cubicBezTo>
                    <a:cubicBezTo>
                      <a:pt x="2513" y="931"/>
                      <a:pt x="2153" y="931"/>
                      <a:pt x="1780" y="943"/>
                    </a:cubicBezTo>
                    <a:cubicBezTo>
                      <a:pt x="1828" y="751"/>
                      <a:pt x="1876" y="558"/>
                      <a:pt x="1936" y="354"/>
                    </a:cubicBezTo>
                    <a:cubicBezTo>
                      <a:pt x="1991" y="141"/>
                      <a:pt x="1824" y="0"/>
                      <a:pt x="1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16"/>
              <p:cNvSpPr/>
              <p:nvPr/>
            </p:nvSpPr>
            <p:spPr>
              <a:xfrm rot="-2700000">
                <a:off x="8102933" y="954674"/>
                <a:ext cx="220698" cy="178670"/>
              </a:xfrm>
              <a:custGeom>
                <a:avLst/>
                <a:gdLst/>
                <a:ahLst/>
                <a:cxnLst/>
                <a:rect l="l" t="t" r="r" b="b"/>
                <a:pathLst>
                  <a:path w="3219" h="2606" extrusionOk="0">
                    <a:moveTo>
                      <a:pt x="1655" y="0"/>
                    </a:moveTo>
                    <a:cubicBezTo>
                      <a:pt x="1566" y="0"/>
                      <a:pt x="1477" y="39"/>
                      <a:pt x="1419" y="126"/>
                    </a:cubicBezTo>
                    <a:cubicBezTo>
                      <a:pt x="1251" y="378"/>
                      <a:pt x="1155" y="655"/>
                      <a:pt x="1095" y="943"/>
                    </a:cubicBezTo>
                    <a:cubicBezTo>
                      <a:pt x="818" y="955"/>
                      <a:pt x="542" y="955"/>
                      <a:pt x="265" y="967"/>
                    </a:cubicBezTo>
                    <a:cubicBezTo>
                      <a:pt x="1" y="979"/>
                      <a:pt x="1" y="1364"/>
                      <a:pt x="265" y="1376"/>
                    </a:cubicBezTo>
                    <a:cubicBezTo>
                      <a:pt x="530" y="1388"/>
                      <a:pt x="794" y="1400"/>
                      <a:pt x="1071" y="1400"/>
                    </a:cubicBezTo>
                    <a:cubicBezTo>
                      <a:pt x="1059" y="1748"/>
                      <a:pt x="1107" y="2097"/>
                      <a:pt x="1191" y="2410"/>
                    </a:cubicBezTo>
                    <a:cubicBezTo>
                      <a:pt x="1224" y="2547"/>
                      <a:pt x="1326" y="2606"/>
                      <a:pt x="1433" y="2606"/>
                    </a:cubicBezTo>
                    <a:cubicBezTo>
                      <a:pt x="1598" y="2606"/>
                      <a:pt x="1776" y="2465"/>
                      <a:pt x="1732" y="2253"/>
                    </a:cubicBezTo>
                    <a:cubicBezTo>
                      <a:pt x="1672" y="1953"/>
                      <a:pt x="1672" y="1676"/>
                      <a:pt x="1696" y="1412"/>
                    </a:cubicBezTo>
                    <a:cubicBezTo>
                      <a:pt x="2092" y="1412"/>
                      <a:pt x="2489" y="1424"/>
                      <a:pt x="2886" y="1436"/>
                    </a:cubicBezTo>
                    <a:cubicBezTo>
                      <a:pt x="2889" y="1436"/>
                      <a:pt x="2893" y="1436"/>
                      <a:pt x="2897" y="1436"/>
                    </a:cubicBezTo>
                    <a:cubicBezTo>
                      <a:pt x="3215" y="1436"/>
                      <a:pt x="3219" y="918"/>
                      <a:pt x="2907" y="918"/>
                    </a:cubicBezTo>
                    <a:cubicBezTo>
                      <a:pt x="2900" y="918"/>
                      <a:pt x="2893" y="918"/>
                      <a:pt x="2886" y="919"/>
                    </a:cubicBezTo>
                    <a:cubicBezTo>
                      <a:pt x="2513" y="931"/>
                      <a:pt x="2153" y="931"/>
                      <a:pt x="1780" y="943"/>
                    </a:cubicBezTo>
                    <a:cubicBezTo>
                      <a:pt x="1828" y="751"/>
                      <a:pt x="1876" y="558"/>
                      <a:pt x="1936" y="354"/>
                    </a:cubicBezTo>
                    <a:cubicBezTo>
                      <a:pt x="1991" y="141"/>
                      <a:pt x="1824" y="0"/>
                      <a:pt x="1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16"/>
              <p:cNvSpPr/>
              <p:nvPr/>
            </p:nvSpPr>
            <p:spPr>
              <a:xfrm rot="-2700000">
                <a:off x="6828025" y="939888"/>
                <a:ext cx="239072" cy="169003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2465" extrusionOk="0">
                    <a:moveTo>
                      <a:pt x="2219" y="0"/>
                    </a:moveTo>
                    <a:cubicBezTo>
                      <a:pt x="2135" y="0"/>
                      <a:pt x="2050" y="38"/>
                      <a:pt x="1996" y="126"/>
                    </a:cubicBezTo>
                    <a:cubicBezTo>
                      <a:pt x="1839" y="355"/>
                      <a:pt x="1755" y="631"/>
                      <a:pt x="1707" y="920"/>
                    </a:cubicBezTo>
                    <a:cubicBezTo>
                      <a:pt x="1226" y="920"/>
                      <a:pt x="733" y="944"/>
                      <a:pt x="253" y="968"/>
                    </a:cubicBezTo>
                    <a:cubicBezTo>
                      <a:pt x="0" y="980"/>
                      <a:pt x="0" y="1340"/>
                      <a:pt x="253" y="1352"/>
                    </a:cubicBezTo>
                    <a:cubicBezTo>
                      <a:pt x="721" y="1376"/>
                      <a:pt x="1202" y="1388"/>
                      <a:pt x="1683" y="1400"/>
                    </a:cubicBezTo>
                    <a:cubicBezTo>
                      <a:pt x="1695" y="1749"/>
                      <a:pt x="1767" y="2086"/>
                      <a:pt x="1900" y="2386"/>
                    </a:cubicBezTo>
                    <a:cubicBezTo>
                      <a:pt x="1922" y="2441"/>
                      <a:pt x="1968" y="2465"/>
                      <a:pt x="2016" y="2465"/>
                    </a:cubicBezTo>
                    <a:cubicBezTo>
                      <a:pt x="2093" y="2465"/>
                      <a:pt x="2176" y="2403"/>
                      <a:pt x="2176" y="2314"/>
                    </a:cubicBezTo>
                    <a:cubicBezTo>
                      <a:pt x="2164" y="2014"/>
                      <a:pt x="2152" y="1701"/>
                      <a:pt x="2188" y="1412"/>
                    </a:cubicBezTo>
                    <a:lnTo>
                      <a:pt x="3162" y="1412"/>
                    </a:lnTo>
                    <a:cubicBezTo>
                      <a:pt x="3486" y="1412"/>
                      <a:pt x="3486" y="908"/>
                      <a:pt x="3162" y="908"/>
                    </a:cubicBezTo>
                    <a:lnTo>
                      <a:pt x="2296" y="908"/>
                    </a:lnTo>
                    <a:cubicBezTo>
                      <a:pt x="2344" y="715"/>
                      <a:pt x="2416" y="523"/>
                      <a:pt x="2477" y="331"/>
                    </a:cubicBezTo>
                    <a:cubicBezTo>
                      <a:pt x="2531" y="135"/>
                      <a:pt x="2377" y="0"/>
                      <a:pt x="22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16"/>
              <p:cNvSpPr/>
              <p:nvPr/>
            </p:nvSpPr>
            <p:spPr>
              <a:xfrm rot="-2700000">
                <a:off x="8736311" y="1018677"/>
                <a:ext cx="239072" cy="169003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2465" extrusionOk="0">
                    <a:moveTo>
                      <a:pt x="2219" y="0"/>
                    </a:moveTo>
                    <a:cubicBezTo>
                      <a:pt x="2135" y="0"/>
                      <a:pt x="2050" y="38"/>
                      <a:pt x="1996" y="126"/>
                    </a:cubicBezTo>
                    <a:cubicBezTo>
                      <a:pt x="1839" y="355"/>
                      <a:pt x="1755" y="631"/>
                      <a:pt x="1707" y="920"/>
                    </a:cubicBezTo>
                    <a:cubicBezTo>
                      <a:pt x="1226" y="920"/>
                      <a:pt x="733" y="944"/>
                      <a:pt x="253" y="968"/>
                    </a:cubicBezTo>
                    <a:cubicBezTo>
                      <a:pt x="0" y="980"/>
                      <a:pt x="0" y="1340"/>
                      <a:pt x="253" y="1352"/>
                    </a:cubicBezTo>
                    <a:cubicBezTo>
                      <a:pt x="721" y="1376"/>
                      <a:pt x="1202" y="1388"/>
                      <a:pt x="1683" y="1400"/>
                    </a:cubicBezTo>
                    <a:cubicBezTo>
                      <a:pt x="1695" y="1749"/>
                      <a:pt x="1767" y="2086"/>
                      <a:pt x="1900" y="2386"/>
                    </a:cubicBezTo>
                    <a:cubicBezTo>
                      <a:pt x="1922" y="2441"/>
                      <a:pt x="1968" y="2465"/>
                      <a:pt x="2016" y="2465"/>
                    </a:cubicBezTo>
                    <a:cubicBezTo>
                      <a:pt x="2093" y="2465"/>
                      <a:pt x="2176" y="2403"/>
                      <a:pt x="2176" y="2314"/>
                    </a:cubicBezTo>
                    <a:cubicBezTo>
                      <a:pt x="2164" y="2014"/>
                      <a:pt x="2152" y="1701"/>
                      <a:pt x="2188" y="1412"/>
                    </a:cubicBezTo>
                    <a:lnTo>
                      <a:pt x="3162" y="1412"/>
                    </a:lnTo>
                    <a:cubicBezTo>
                      <a:pt x="3486" y="1412"/>
                      <a:pt x="3486" y="908"/>
                      <a:pt x="3162" y="908"/>
                    </a:cubicBezTo>
                    <a:lnTo>
                      <a:pt x="2296" y="908"/>
                    </a:lnTo>
                    <a:cubicBezTo>
                      <a:pt x="2344" y="715"/>
                      <a:pt x="2416" y="523"/>
                      <a:pt x="2477" y="331"/>
                    </a:cubicBezTo>
                    <a:cubicBezTo>
                      <a:pt x="2531" y="135"/>
                      <a:pt x="2377" y="0"/>
                      <a:pt x="22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7" name="Google Shape;357;p16"/>
            <p:cNvGrpSpPr/>
            <p:nvPr/>
          </p:nvGrpSpPr>
          <p:grpSpPr>
            <a:xfrm rot="-126541">
              <a:off x="4384167" y="2574330"/>
              <a:ext cx="375655" cy="2508062"/>
              <a:chOff x="4226189" y="2542825"/>
              <a:chExt cx="375663" cy="2508119"/>
            </a:xfrm>
          </p:grpSpPr>
          <p:grpSp>
            <p:nvGrpSpPr>
              <p:cNvPr id="358" name="Google Shape;358;p16"/>
              <p:cNvGrpSpPr/>
              <p:nvPr/>
            </p:nvGrpSpPr>
            <p:grpSpPr>
              <a:xfrm rot="-5400000">
                <a:off x="3312651" y="3767642"/>
                <a:ext cx="2196839" cy="369764"/>
                <a:chOff x="6803285" y="880113"/>
                <a:chExt cx="2196839" cy="369764"/>
              </a:xfrm>
            </p:grpSpPr>
            <p:sp>
              <p:nvSpPr>
                <p:cNvPr id="359" name="Google Shape;359;p16"/>
                <p:cNvSpPr/>
                <p:nvPr/>
              </p:nvSpPr>
              <p:spPr>
                <a:xfrm rot="-2700000">
                  <a:off x="7770175" y="987835"/>
                  <a:ext cx="239072" cy="168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7" h="2461" extrusionOk="0">
                      <a:moveTo>
                        <a:pt x="2215" y="0"/>
                      </a:moveTo>
                      <a:cubicBezTo>
                        <a:pt x="2132" y="0"/>
                        <a:pt x="2049" y="36"/>
                        <a:pt x="1996" y="118"/>
                      </a:cubicBezTo>
                      <a:cubicBezTo>
                        <a:pt x="1839" y="359"/>
                        <a:pt x="1755" y="635"/>
                        <a:pt x="1707" y="912"/>
                      </a:cubicBezTo>
                      <a:cubicBezTo>
                        <a:pt x="1226" y="924"/>
                        <a:pt x="733" y="936"/>
                        <a:pt x="253" y="960"/>
                      </a:cubicBezTo>
                      <a:cubicBezTo>
                        <a:pt x="0" y="972"/>
                        <a:pt x="0" y="1345"/>
                        <a:pt x="253" y="1357"/>
                      </a:cubicBezTo>
                      <a:cubicBezTo>
                        <a:pt x="721" y="1369"/>
                        <a:pt x="1202" y="1393"/>
                        <a:pt x="1683" y="1405"/>
                      </a:cubicBezTo>
                      <a:cubicBezTo>
                        <a:pt x="1695" y="1741"/>
                        <a:pt x="1767" y="2090"/>
                        <a:pt x="1900" y="2390"/>
                      </a:cubicBezTo>
                      <a:cubicBezTo>
                        <a:pt x="1922" y="2440"/>
                        <a:pt x="1966" y="2460"/>
                        <a:pt x="2012" y="2460"/>
                      </a:cubicBezTo>
                      <a:cubicBezTo>
                        <a:pt x="2091" y="2460"/>
                        <a:pt x="2176" y="2401"/>
                        <a:pt x="2176" y="2318"/>
                      </a:cubicBezTo>
                      <a:cubicBezTo>
                        <a:pt x="2164" y="2018"/>
                        <a:pt x="2152" y="1705"/>
                        <a:pt x="2188" y="1405"/>
                      </a:cubicBezTo>
                      <a:cubicBezTo>
                        <a:pt x="2513" y="1405"/>
                        <a:pt x="2837" y="1417"/>
                        <a:pt x="3162" y="1417"/>
                      </a:cubicBezTo>
                      <a:cubicBezTo>
                        <a:pt x="3486" y="1405"/>
                        <a:pt x="3486" y="900"/>
                        <a:pt x="3162" y="900"/>
                      </a:cubicBezTo>
                      <a:cubicBezTo>
                        <a:pt x="2873" y="900"/>
                        <a:pt x="2585" y="900"/>
                        <a:pt x="2296" y="912"/>
                      </a:cubicBezTo>
                      <a:cubicBezTo>
                        <a:pt x="2344" y="707"/>
                        <a:pt x="2416" y="527"/>
                        <a:pt x="2477" y="323"/>
                      </a:cubicBezTo>
                      <a:cubicBezTo>
                        <a:pt x="2532" y="133"/>
                        <a:pt x="2374" y="0"/>
                        <a:pt x="22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360;p16"/>
                <p:cNvSpPr/>
                <p:nvPr/>
              </p:nvSpPr>
              <p:spPr>
                <a:xfrm rot="-2700000">
                  <a:off x="7468280" y="980509"/>
                  <a:ext cx="264851" cy="135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3" h="1974" extrusionOk="0">
                      <a:moveTo>
                        <a:pt x="1881" y="0"/>
                      </a:moveTo>
                      <a:cubicBezTo>
                        <a:pt x="1815" y="0"/>
                        <a:pt x="1746" y="26"/>
                        <a:pt x="1683" y="86"/>
                      </a:cubicBezTo>
                      <a:cubicBezTo>
                        <a:pt x="1563" y="194"/>
                        <a:pt x="1491" y="339"/>
                        <a:pt x="1443" y="483"/>
                      </a:cubicBezTo>
                      <a:cubicBezTo>
                        <a:pt x="1046" y="459"/>
                        <a:pt x="661" y="423"/>
                        <a:pt x="265" y="411"/>
                      </a:cubicBezTo>
                      <a:cubicBezTo>
                        <a:pt x="60" y="411"/>
                        <a:pt x="0" y="747"/>
                        <a:pt x="216" y="783"/>
                      </a:cubicBezTo>
                      <a:cubicBezTo>
                        <a:pt x="601" y="843"/>
                        <a:pt x="974" y="892"/>
                        <a:pt x="1358" y="928"/>
                      </a:cubicBezTo>
                      <a:cubicBezTo>
                        <a:pt x="1358" y="988"/>
                        <a:pt x="1346" y="1036"/>
                        <a:pt x="1346" y="1084"/>
                      </a:cubicBezTo>
                      <a:cubicBezTo>
                        <a:pt x="1346" y="1336"/>
                        <a:pt x="1370" y="1685"/>
                        <a:pt x="1587" y="1841"/>
                      </a:cubicBezTo>
                      <a:lnTo>
                        <a:pt x="1587" y="1853"/>
                      </a:lnTo>
                      <a:cubicBezTo>
                        <a:pt x="1626" y="1936"/>
                        <a:pt x="1700" y="1973"/>
                        <a:pt x="1771" y="1973"/>
                      </a:cubicBezTo>
                      <a:cubicBezTo>
                        <a:pt x="1875" y="1973"/>
                        <a:pt x="1971" y="1893"/>
                        <a:pt x="1935" y="1757"/>
                      </a:cubicBezTo>
                      <a:cubicBezTo>
                        <a:pt x="1935" y="1745"/>
                        <a:pt x="1935" y="1745"/>
                        <a:pt x="1923" y="1733"/>
                      </a:cubicBezTo>
                      <a:cubicBezTo>
                        <a:pt x="2008" y="1565"/>
                        <a:pt x="1947" y="1372"/>
                        <a:pt x="1960" y="1180"/>
                      </a:cubicBezTo>
                      <a:cubicBezTo>
                        <a:pt x="1960" y="1120"/>
                        <a:pt x="1972" y="1060"/>
                        <a:pt x="1984" y="1000"/>
                      </a:cubicBezTo>
                      <a:cubicBezTo>
                        <a:pt x="2452" y="1060"/>
                        <a:pt x="2921" y="1108"/>
                        <a:pt x="3390" y="1180"/>
                      </a:cubicBezTo>
                      <a:cubicBezTo>
                        <a:pt x="3409" y="1183"/>
                        <a:pt x="3428" y="1184"/>
                        <a:pt x="3446" y="1184"/>
                      </a:cubicBezTo>
                      <a:cubicBezTo>
                        <a:pt x="3806" y="1184"/>
                        <a:pt x="3863" y="638"/>
                        <a:pt x="3462" y="627"/>
                      </a:cubicBezTo>
                      <a:cubicBezTo>
                        <a:pt x="3017" y="603"/>
                        <a:pt x="2573" y="579"/>
                        <a:pt x="2128" y="543"/>
                      </a:cubicBezTo>
                      <a:cubicBezTo>
                        <a:pt x="2140" y="483"/>
                        <a:pt x="2152" y="423"/>
                        <a:pt x="2164" y="375"/>
                      </a:cubicBezTo>
                      <a:cubicBezTo>
                        <a:pt x="2199" y="175"/>
                        <a:pt x="2051" y="0"/>
                        <a:pt x="18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361;p16"/>
                <p:cNvSpPr/>
                <p:nvPr/>
              </p:nvSpPr>
              <p:spPr>
                <a:xfrm rot="-2700000">
                  <a:off x="7770175" y="987835"/>
                  <a:ext cx="239072" cy="168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7" h="2461" extrusionOk="0">
                      <a:moveTo>
                        <a:pt x="2215" y="0"/>
                      </a:moveTo>
                      <a:cubicBezTo>
                        <a:pt x="2132" y="0"/>
                        <a:pt x="2049" y="36"/>
                        <a:pt x="1996" y="118"/>
                      </a:cubicBezTo>
                      <a:cubicBezTo>
                        <a:pt x="1839" y="359"/>
                        <a:pt x="1755" y="635"/>
                        <a:pt x="1707" y="912"/>
                      </a:cubicBezTo>
                      <a:cubicBezTo>
                        <a:pt x="1226" y="924"/>
                        <a:pt x="733" y="936"/>
                        <a:pt x="253" y="960"/>
                      </a:cubicBezTo>
                      <a:cubicBezTo>
                        <a:pt x="0" y="972"/>
                        <a:pt x="0" y="1345"/>
                        <a:pt x="253" y="1357"/>
                      </a:cubicBezTo>
                      <a:cubicBezTo>
                        <a:pt x="721" y="1369"/>
                        <a:pt x="1202" y="1393"/>
                        <a:pt x="1683" y="1405"/>
                      </a:cubicBezTo>
                      <a:cubicBezTo>
                        <a:pt x="1695" y="1741"/>
                        <a:pt x="1767" y="2090"/>
                        <a:pt x="1900" y="2390"/>
                      </a:cubicBezTo>
                      <a:cubicBezTo>
                        <a:pt x="1922" y="2440"/>
                        <a:pt x="1966" y="2460"/>
                        <a:pt x="2012" y="2460"/>
                      </a:cubicBezTo>
                      <a:cubicBezTo>
                        <a:pt x="2091" y="2460"/>
                        <a:pt x="2176" y="2401"/>
                        <a:pt x="2176" y="2318"/>
                      </a:cubicBezTo>
                      <a:cubicBezTo>
                        <a:pt x="2164" y="2018"/>
                        <a:pt x="2152" y="1705"/>
                        <a:pt x="2188" y="1405"/>
                      </a:cubicBezTo>
                      <a:cubicBezTo>
                        <a:pt x="2513" y="1405"/>
                        <a:pt x="2837" y="1417"/>
                        <a:pt x="3162" y="1417"/>
                      </a:cubicBezTo>
                      <a:cubicBezTo>
                        <a:pt x="3486" y="1405"/>
                        <a:pt x="3486" y="900"/>
                        <a:pt x="3162" y="900"/>
                      </a:cubicBezTo>
                      <a:cubicBezTo>
                        <a:pt x="2873" y="900"/>
                        <a:pt x="2585" y="900"/>
                        <a:pt x="2296" y="912"/>
                      </a:cubicBezTo>
                      <a:cubicBezTo>
                        <a:pt x="2344" y="707"/>
                        <a:pt x="2416" y="527"/>
                        <a:pt x="2477" y="323"/>
                      </a:cubicBezTo>
                      <a:cubicBezTo>
                        <a:pt x="2532" y="133"/>
                        <a:pt x="2374" y="0"/>
                        <a:pt x="22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" name="Google Shape;362;p16"/>
                <p:cNvSpPr/>
                <p:nvPr/>
              </p:nvSpPr>
              <p:spPr>
                <a:xfrm rot="-2700000">
                  <a:off x="8388671" y="995947"/>
                  <a:ext cx="256418" cy="191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0" h="2790" extrusionOk="0">
                      <a:moveTo>
                        <a:pt x="1666" y="1"/>
                      </a:moveTo>
                      <a:cubicBezTo>
                        <a:pt x="1534" y="1"/>
                        <a:pt x="1401" y="88"/>
                        <a:pt x="1395" y="262"/>
                      </a:cubicBezTo>
                      <a:cubicBezTo>
                        <a:pt x="1383" y="370"/>
                        <a:pt x="1383" y="478"/>
                        <a:pt x="1383" y="587"/>
                      </a:cubicBezTo>
                      <a:cubicBezTo>
                        <a:pt x="987" y="599"/>
                        <a:pt x="590" y="623"/>
                        <a:pt x="217" y="683"/>
                      </a:cubicBezTo>
                      <a:cubicBezTo>
                        <a:pt x="1" y="707"/>
                        <a:pt x="1" y="983"/>
                        <a:pt x="217" y="1007"/>
                      </a:cubicBezTo>
                      <a:cubicBezTo>
                        <a:pt x="590" y="1055"/>
                        <a:pt x="987" y="1079"/>
                        <a:pt x="1383" y="1091"/>
                      </a:cubicBezTo>
                      <a:cubicBezTo>
                        <a:pt x="1395" y="1596"/>
                        <a:pt x="1431" y="2089"/>
                        <a:pt x="1455" y="2582"/>
                      </a:cubicBezTo>
                      <a:cubicBezTo>
                        <a:pt x="1461" y="2720"/>
                        <a:pt x="1564" y="2789"/>
                        <a:pt x="1666" y="2789"/>
                      </a:cubicBezTo>
                      <a:cubicBezTo>
                        <a:pt x="1768" y="2789"/>
                        <a:pt x="1870" y="2720"/>
                        <a:pt x="1876" y="2582"/>
                      </a:cubicBezTo>
                      <a:cubicBezTo>
                        <a:pt x="1900" y="2101"/>
                        <a:pt x="1936" y="1596"/>
                        <a:pt x="1948" y="1103"/>
                      </a:cubicBezTo>
                      <a:cubicBezTo>
                        <a:pt x="2441" y="1103"/>
                        <a:pt x="2934" y="1091"/>
                        <a:pt x="3415" y="1091"/>
                      </a:cubicBezTo>
                      <a:cubicBezTo>
                        <a:pt x="3419" y="1092"/>
                        <a:pt x="3422" y="1092"/>
                        <a:pt x="3426" y="1092"/>
                      </a:cubicBezTo>
                      <a:cubicBezTo>
                        <a:pt x="3739" y="1092"/>
                        <a:pt x="3736" y="587"/>
                        <a:pt x="3415" y="587"/>
                      </a:cubicBezTo>
                      <a:lnTo>
                        <a:pt x="1948" y="587"/>
                      </a:lnTo>
                      <a:cubicBezTo>
                        <a:pt x="1948" y="478"/>
                        <a:pt x="1948" y="370"/>
                        <a:pt x="1936" y="262"/>
                      </a:cubicBezTo>
                      <a:cubicBezTo>
                        <a:pt x="1930" y="88"/>
                        <a:pt x="1798" y="1"/>
                        <a:pt x="166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363;p16"/>
                <p:cNvSpPr/>
                <p:nvPr/>
              </p:nvSpPr>
              <p:spPr>
                <a:xfrm rot="-2700000">
                  <a:off x="8388671" y="995947"/>
                  <a:ext cx="256418" cy="191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0" h="2790" extrusionOk="0">
                      <a:moveTo>
                        <a:pt x="1666" y="1"/>
                      </a:moveTo>
                      <a:cubicBezTo>
                        <a:pt x="1534" y="1"/>
                        <a:pt x="1401" y="88"/>
                        <a:pt x="1395" y="262"/>
                      </a:cubicBezTo>
                      <a:cubicBezTo>
                        <a:pt x="1383" y="370"/>
                        <a:pt x="1383" y="478"/>
                        <a:pt x="1383" y="587"/>
                      </a:cubicBezTo>
                      <a:cubicBezTo>
                        <a:pt x="987" y="599"/>
                        <a:pt x="590" y="623"/>
                        <a:pt x="217" y="683"/>
                      </a:cubicBezTo>
                      <a:cubicBezTo>
                        <a:pt x="1" y="707"/>
                        <a:pt x="1" y="983"/>
                        <a:pt x="217" y="1007"/>
                      </a:cubicBezTo>
                      <a:cubicBezTo>
                        <a:pt x="590" y="1055"/>
                        <a:pt x="987" y="1079"/>
                        <a:pt x="1383" y="1091"/>
                      </a:cubicBezTo>
                      <a:cubicBezTo>
                        <a:pt x="1395" y="1596"/>
                        <a:pt x="1431" y="2089"/>
                        <a:pt x="1455" y="2582"/>
                      </a:cubicBezTo>
                      <a:cubicBezTo>
                        <a:pt x="1461" y="2720"/>
                        <a:pt x="1564" y="2789"/>
                        <a:pt x="1666" y="2789"/>
                      </a:cubicBezTo>
                      <a:cubicBezTo>
                        <a:pt x="1768" y="2789"/>
                        <a:pt x="1870" y="2720"/>
                        <a:pt x="1876" y="2582"/>
                      </a:cubicBezTo>
                      <a:cubicBezTo>
                        <a:pt x="1900" y="2101"/>
                        <a:pt x="1936" y="1596"/>
                        <a:pt x="1948" y="1103"/>
                      </a:cubicBezTo>
                      <a:cubicBezTo>
                        <a:pt x="2441" y="1103"/>
                        <a:pt x="2934" y="1091"/>
                        <a:pt x="3415" y="1091"/>
                      </a:cubicBezTo>
                      <a:cubicBezTo>
                        <a:pt x="3419" y="1092"/>
                        <a:pt x="3422" y="1092"/>
                        <a:pt x="3426" y="1092"/>
                      </a:cubicBezTo>
                      <a:cubicBezTo>
                        <a:pt x="3739" y="1092"/>
                        <a:pt x="3736" y="587"/>
                        <a:pt x="3415" y="587"/>
                      </a:cubicBezTo>
                      <a:lnTo>
                        <a:pt x="1948" y="587"/>
                      </a:lnTo>
                      <a:cubicBezTo>
                        <a:pt x="1948" y="478"/>
                        <a:pt x="1948" y="370"/>
                        <a:pt x="1936" y="262"/>
                      </a:cubicBezTo>
                      <a:cubicBezTo>
                        <a:pt x="1930" y="88"/>
                        <a:pt x="1798" y="1"/>
                        <a:pt x="166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364;p16"/>
                <p:cNvSpPr/>
                <p:nvPr/>
              </p:nvSpPr>
              <p:spPr>
                <a:xfrm rot="-2700000">
                  <a:off x="7468280" y="980509"/>
                  <a:ext cx="264851" cy="135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3" h="1974" extrusionOk="0">
                      <a:moveTo>
                        <a:pt x="1881" y="0"/>
                      </a:moveTo>
                      <a:cubicBezTo>
                        <a:pt x="1815" y="0"/>
                        <a:pt x="1746" y="26"/>
                        <a:pt x="1683" y="86"/>
                      </a:cubicBezTo>
                      <a:cubicBezTo>
                        <a:pt x="1563" y="194"/>
                        <a:pt x="1491" y="339"/>
                        <a:pt x="1443" y="483"/>
                      </a:cubicBezTo>
                      <a:cubicBezTo>
                        <a:pt x="1046" y="459"/>
                        <a:pt x="661" y="423"/>
                        <a:pt x="265" y="411"/>
                      </a:cubicBezTo>
                      <a:cubicBezTo>
                        <a:pt x="60" y="411"/>
                        <a:pt x="0" y="747"/>
                        <a:pt x="216" y="783"/>
                      </a:cubicBezTo>
                      <a:cubicBezTo>
                        <a:pt x="601" y="843"/>
                        <a:pt x="974" y="892"/>
                        <a:pt x="1358" y="928"/>
                      </a:cubicBezTo>
                      <a:cubicBezTo>
                        <a:pt x="1358" y="988"/>
                        <a:pt x="1346" y="1036"/>
                        <a:pt x="1346" y="1084"/>
                      </a:cubicBezTo>
                      <a:cubicBezTo>
                        <a:pt x="1346" y="1336"/>
                        <a:pt x="1370" y="1685"/>
                        <a:pt x="1587" y="1841"/>
                      </a:cubicBezTo>
                      <a:lnTo>
                        <a:pt x="1587" y="1853"/>
                      </a:lnTo>
                      <a:cubicBezTo>
                        <a:pt x="1626" y="1936"/>
                        <a:pt x="1700" y="1973"/>
                        <a:pt x="1771" y="1973"/>
                      </a:cubicBezTo>
                      <a:cubicBezTo>
                        <a:pt x="1875" y="1973"/>
                        <a:pt x="1971" y="1893"/>
                        <a:pt x="1935" y="1757"/>
                      </a:cubicBezTo>
                      <a:cubicBezTo>
                        <a:pt x="1935" y="1745"/>
                        <a:pt x="1935" y="1745"/>
                        <a:pt x="1923" y="1733"/>
                      </a:cubicBezTo>
                      <a:cubicBezTo>
                        <a:pt x="2008" y="1565"/>
                        <a:pt x="1947" y="1372"/>
                        <a:pt x="1960" y="1180"/>
                      </a:cubicBezTo>
                      <a:cubicBezTo>
                        <a:pt x="1960" y="1120"/>
                        <a:pt x="1972" y="1060"/>
                        <a:pt x="1984" y="1000"/>
                      </a:cubicBezTo>
                      <a:cubicBezTo>
                        <a:pt x="2452" y="1060"/>
                        <a:pt x="2921" y="1108"/>
                        <a:pt x="3390" y="1180"/>
                      </a:cubicBezTo>
                      <a:cubicBezTo>
                        <a:pt x="3409" y="1183"/>
                        <a:pt x="3428" y="1184"/>
                        <a:pt x="3446" y="1184"/>
                      </a:cubicBezTo>
                      <a:cubicBezTo>
                        <a:pt x="3806" y="1184"/>
                        <a:pt x="3863" y="638"/>
                        <a:pt x="3462" y="627"/>
                      </a:cubicBezTo>
                      <a:cubicBezTo>
                        <a:pt x="3017" y="603"/>
                        <a:pt x="2573" y="579"/>
                        <a:pt x="2128" y="543"/>
                      </a:cubicBezTo>
                      <a:cubicBezTo>
                        <a:pt x="2140" y="483"/>
                        <a:pt x="2152" y="423"/>
                        <a:pt x="2164" y="375"/>
                      </a:cubicBezTo>
                      <a:cubicBezTo>
                        <a:pt x="2199" y="175"/>
                        <a:pt x="2051" y="0"/>
                        <a:pt x="18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65;p16"/>
                <p:cNvSpPr/>
                <p:nvPr/>
              </p:nvSpPr>
              <p:spPr>
                <a:xfrm rot="-2700000">
                  <a:off x="7129739" y="990641"/>
                  <a:ext cx="264646" cy="134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0" h="1969" extrusionOk="0">
                      <a:moveTo>
                        <a:pt x="1879" y="0"/>
                      </a:moveTo>
                      <a:cubicBezTo>
                        <a:pt x="1814" y="0"/>
                        <a:pt x="1746" y="25"/>
                        <a:pt x="1683" y="81"/>
                      </a:cubicBezTo>
                      <a:cubicBezTo>
                        <a:pt x="1563" y="189"/>
                        <a:pt x="1491" y="333"/>
                        <a:pt x="1443" y="478"/>
                      </a:cubicBezTo>
                      <a:cubicBezTo>
                        <a:pt x="1046" y="454"/>
                        <a:pt x="661" y="430"/>
                        <a:pt x="265" y="405"/>
                      </a:cubicBezTo>
                      <a:cubicBezTo>
                        <a:pt x="60" y="405"/>
                        <a:pt x="0" y="754"/>
                        <a:pt x="216" y="778"/>
                      </a:cubicBezTo>
                      <a:cubicBezTo>
                        <a:pt x="601" y="838"/>
                        <a:pt x="974" y="886"/>
                        <a:pt x="1358" y="934"/>
                      </a:cubicBezTo>
                      <a:cubicBezTo>
                        <a:pt x="1358" y="983"/>
                        <a:pt x="1346" y="1031"/>
                        <a:pt x="1346" y="1079"/>
                      </a:cubicBezTo>
                      <a:cubicBezTo>
                        <a:pt x="1346" y="1331"/>
                        <a:pt x="1370" y="1692"/>
                        <a:pt x="1587" y="1836"/>
                      </a:cubicBezTo>
                      <a:lnTo>
                        <a:pt x="1587" y="1848"/>
                      </a:lnTo>
                      <a:cubicBezTo>
                        <a:pt x="1626" y="1931"/>
                        <a:pt x="1700" y="1968"/>
                        <a:pt x="1771" y="1968"/>
                      </a:cubicBezTo>
                      <a:cubicBezTo>
                        <a:pt x="1875" y="1968"/>
                        <a:pt x="1971" y="1888"/>
                        <a:pt x="1935" y="1752"/>
                      </a:cubicBezTo>
                      <a:cubicBezTo>
                        <a:pt x="1935" y="1752"/>
                        <a:pt x="1935" y="1740"/>
                        <a:pt x="1923" y="1728"/>
                      </a:cubicBezTo>
                      <a:cubicBezTo>
                        <a:pt x="2008" y="1560"/>
                        <a:pt x="1947" y="1379"/>
                        <a:pt x="1960" y="1175"/>
                      </a:cubicBezTo>
                      <a:cubicBezTo>
                        <a:pt x="1960" y="1115"/>
                        <a:pt x="1972" y="1055"/>
                        <a:pt x="1984" y="1007"/>
                      </a:cubicBezTo>
                      <a:cubicBezTo>
                        <a:pt x="2452" y="1055"/>
                        <a:pt x="2921" y="1103"/>
                        <a:pt x="3390" y="1175"/>
                      </a:cubicBezTo>
                      <a:cubicBezTo>
                        <a:pt x="3413" y="1179"/>
                        <a:pt x="3434" y="1181"/>
                        <a:pt x="3455" y="1181"/>
                      </a:cubicBezTo>
                      <a:cubicBezTo>
                        <a:pt x="3807" y="1181"/>
                        <a:pt x="3860" y="633"/>
                        <a:pt x="3462" y="622"/>
                      </a:cubicBezTo>
                      <a:cubicBezTo>
                        <a:pt x="3017" y="610"/>
                        <a:pt x="2573" y="574"/>
                        <a:pt x="2128" y="538"/>
                      </a:cubicBezTo>
                      <a:cubicBezTo>
                        <a:pt x="2140" y="478"/>
                        <a:pt x="2152" y="430"/>
                        <a:pt x="2164" y="369"/>
                      </a:cubicBezTo>
                      <a:cubicBezTo>
                        <a:pt x="2199" y="169"/>
                        <a:pt x="2050" y="0"/>
                        <a:pt x="187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16"/>
                <p:cNvSpPr/>
                <p:nvPr/>
              </p:nvSpPr>
              <p:spPr>
                <a:xfrm rot="-2700000">
                  <a:off x="8102933" y="954674"/>
                  <a:ext cx="220698" cy="178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" h="2606" extrusionOk="0">
                      <a:moveTo>
                        <a:pt x="1655" y="0"/>
                      </a:moveTo>
                      <a:cubicBezTo>
                        <a:pt x="1566" y="0"/>
                        <a:pt x="1477" y="39"/>
                        <a:pt x="1419" y="126"/>
                      </a:cubicBezTo>
                      <a:cubicBezTo>
                        <a:pt x="1251" y="378"/>
                        <a:pt x="1155" y="655"/>
                        <a:pt x="1095" y="943"/>
                      </a:cubicBezTo>
                      <a:cubicBezTo>
                        <a:pt x="818" y="955"/>
                        <a:pt x="542" y="955"/>
                        <a:pt x="265" y="967"/>
                      </a:cubicBezTo>
                      <a:cubicBezTo>
                        <a:pt x="1" y="979"/>
                        <a:pt x="1" y="1364"/>
                        <a:pt x="265" y="1376"/>
                      </a:cubicBezTo>
                      <a:cubicBezTo>
                        <a:pt x="530" y="1388"/>
                        <a:pt x="794" y="1400"/>
                        <a:pt x="1071" y="1400"/>
                      </a:cubicBezTo>
                      <a:cubicBezTo>
                        <a:pt x="1059" y="1748"/>
                        <a:pt x="1107" y="2097"/>
                        <a:pt x="1191" y="2410"/>
                      </a:cubicBezTo>
                      <a:cubicBezTo>
                        <a:pt x="1224" y="2547"/>
                        <a:pt x="1326" y="2606"/>
                        <a:pt x="1433" y="2606"/>
                      </a:cubicBezTo>
                      <a:cubicBezTo>
                        <a:pt x="1598" y="2606"/>
                        <a:pt x="1776" y="2465"/>
                        <a:pt x="1732" y="2253"/>
                      </a:cubicBezTo>
                      <a:cubicBezTo>
                        <a:pt x="1672" y="1953"/>
                        <a:pt x="1672" y="1676"/>
                        <a:pt x="1696" y="1412"/>
                      </a:cubicBezTo>
                      <a:cubicBezTo>
                        <a:pt x="2092" y="1412"/>
                        <a:pt x="2489" y="1424"/>
                        <a:pt x="2886" y="1436"/>
                      </a:cubicBezTo>
                      <a:cubicBezTo>
                        <a:pt x="2889" y="1436"/>
                        <a:pt x="2893" y="1436"/>
                        <a:pt x="2897" y="1436"/>
                      </a:cubicBezTo>
                      <a:cubicBezTo>
                        <a:pt x="3215" y="1436"/>
                        <a:pt x="3219" y="918"/>
                        <a:pt x="2907" y="918"/>
                      </a:cubicBezTo>
                      <a:cubicBezTo>
                        <a:pt x="2900" y="918"/>
                        <a:pt x="2893" y="918"/>
                        <a:pt x="2886" y="919"/>
                      </a:cubicBezTo>
                      <a:cubicBezTo>
                        <a:pt x="2513" y="931"/>
                        <a:pt x="2153" y="931"/>
                        <a:pt x="1780" y="943"/>
                      </a:cubicBezTo>
                      <a:cubicBezTo>
                        <a:pt x="1828" y="751"/>
                        <a:pt x="1876" y="558"/>
                        <a:pt x="1936" y="354"/>
                      </a:cubicBezTo>
                      <a:cubicBezTo>
                        <a:pt x="1991" y="141"/>
                        <a:pt x="1824" y="0"/>
                        <a:pt x="165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367;p16"/>
                <p:cNvSpPr/>
                <p:nvPr/>
              </p:nvSpPr>
              <p:spPr>
                <a:xfrm rot="-2700000">
                  <a:off x="8102933" y="954674"/>
                  <a:ext cx="220698" cy="178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9" h="2606" extrusionOk="0">
                      <a:moveTo>
                        <a:pt x="1655" y="0"/>
                      </a:moveTo>
                      <a:cubicBezTo>
                        <a:pt x="1566" y="0"/>
                        <a:pt x="1477" y="39"/>
                        <a:pt x="1419" y="126"/>
                      </a:cubicBezTo>
                      <a:cubicBezTo>
                        <a:pt x="1251" y="378"/>
                        <a:pt x="1155" y="655"/>
                        <a:pt x="1095" y="943"/>
                      </a:cubicBezTo>
                      <a:cubicBezTo>
                        <a:pt x="818" y="955"/>
                        <a:pt x="542" y="955"/>
                        <a:pt x="265" y="967"/>
                      </a:cubicBezTo>
                      <a:cubicBezTo>
                        <a:pt x="1" y="979"/>
                        <a:pt x="1" y="1364"/>
                        <a:pt x="265" y="1376"/>
                      </a:cubicBezTo>
                      <a:cubicBezTo>
                        <a:pt x="530" y="1388"/>
                        <a:pt x="794" y="1400"/>
                        <a:pt x="1071" y="1400"/>
                      </a:cubicBezTo>
                      <a:cubicBezTo>
                        <a:pt x="1059" y="1748"/>
                        <a:pt x="1107" y="2097"/>
                        <a:pt x="1191" y="2410"/>
                      </a:cubicBezTo>
                      <a:cubicBezTo>
                        <a:pt x="1224" y="2547"/>
                        <a:pt x="1326" y="2606"/>
                        <a:pt x="1433" y="2606"/>
                      </a:cubicBezTo>
                      <a:cubicBezTo>
                        <a:pt x="1598" y="2606"/>
                        <a:pt x="1776" y="2465"/>
                        <a:pt x="1732" y="2253"/>
                      </a:cubicBezTo>
                      <a:cubicBezTo>
                        <a:pt x="1672" y="1953"/>
                        <a:pt x="1672" y="1676"/>
                        <a:pt x="1696" y="1412"/>
                      </a:cubicBezTo>
                      <a:cubicBezTo>
                        <a:pt x="2092" y="1412"/>
                        <a:pt x="2489" y="1424"/>
                        <a:pt x="2886" y="1436"/>
                      </a:cubicBezTo>
                      <a:cubicBezTo>
                        <a:pt x="2889" y="1436"/>
                        <a:pt x="2893" y="1436"/>
                        <a:pt x="2897" y="1436"/>
                      </a:cubicBezTo>
                      <a:cubicBezTo>
                        <a:pt x="3215" y="1436"/>
                        <a:pt x="3219" y="918"/>
                        <a:pt x="2907" y="918"/>
                      </a:cubicBezTo>
                      <a:cubicBezTo>
                        <a:pt x="2900" y="918"/>
                        <a:pt x="2893" y="918"/>
                        <a:pt x="2886" y="919"/>
                      </a:cubicBezTo>
                      <a:cubicBezTo>
                        <a:pt x="2513" y="931"/>
                        <a:pt x="2153" y="931"/>
                        <a:pt x="1780" y="943"/>
                      </a:cubicBezTo>
                      <a:cubicBezTo>
                        <a:pt x="1828" y="751"/>
                        <a:pt x="1876" y="558"/>
                        <a:pt x="1936" y="354"/>
                      </a:cubicBezTo>
                      <a:cubicBezTo>
                        <a:pt x="1991" y="141"/>
                        <a:pt x="1824" y="0"/>
                        <a:pt x="165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" name="Google Shape;368;p16"/>
                <p:cNvSpPr/>
                <p:nvPr/>
              </p:nvSpPr>
              <p:spPr>
                <a:xfrm rot="-2700000">
                  <a:off x="6828025" y="939888"/>
                  <a:ext cx="239072" cy="169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7" h="2465" extrusionOk="0">
                      <a:moveTo>
                        <a:pt x="2219" y="0"/>
                      </a:moveTo>
                      <a:cubicBezTo>
                        <a:pt x="2135" y="0"/>
                        <a:pt x="2050" y="38"/>
                        <a:pt x="1996" y="126"/>
                      </a:cubicBezTo>
                      <a:cubicBezTo>
                        <a:pt x="1839" y="355"/>
                        <a:pt x="1755" y="631"/>
                        <a:pt x="1707" y="920"/>
                      </a:cubicBezTo>
                      <a:cubicBezTo>
                        <a:pt x="1226" y="920"/>
                        <a:pt x="733" y="944"/>
                        <a:pt x="253" y="968"/>
                      </a:cubicBezTo>
                      <a:cubicBezTo>
                        <a:pt x="0" y="980"/>
                        <a:pt x="0" y="1340"/>
                        <a:pt x="253" y="1352"/>
                      </a:cubicBezTo>
                      <a:cubicBezTo>
                        <a:pt x="721" y="1376"/>
                        <a:pt x="1202" y="1388"/>
                        <a:pt x="1683" y="1400"/>
                      </a:cubicBezTo>
                      <a:cubicBezTo>
                        <a:pt x="1695" y="1749"/>
                        <a:pt x="1767" y="2086"/>
                        <a:pt x="1900" y="2386"/>
                      </a:cubicBezTo>
                      <a:cubicBezTo>
                        <a:pt x="1922" y="2441"/>
                        <a:pt x="1968" y="2465"/>
                        <a:pt x="2016" y="2465"/>
                      </a:cubicBezTo>
                      <a:cubicBezTo>
                        <a:pt x="2093" y="2465"/>
                        <a:pt x="2176" y="2403"/>
                        <a:pt x="2176" y="2314"/>
                      </a:cubicBezTo>
                      <a:cubicBezTo>
                        <a:pt x="2164" y="2014"/>
                        <a:pt x="2152" y="1701"/>
                        <a:pt x="2188" y="1412"/>
                      </a:cubicBezTo>
                      <a:lnTo>
                        <a:pt x="3162" y="1412"/>
                      </a:lnTo>
                      <a:cubicBezTo>
                        <a:pt x="3486" y="1412"/>
                        <a:pt x="3486" y="908"/>
                        <a:pt x="3162" y="908"/>
                      </a:cubicBezTo>
                      <a:lnTo>
                        <a:pt x="2296" y="908"/>
                      </a:lnTo>
                      <a:cubicBezTo>
                        <a:pt x="2344" y="715"/>
                        <a:pt x="2416" y="523"/>
                        <a:pt x="2477" y="331"/>
                      </a:cubicBezTo>
                      <a:cubicBezTo>
                        <a:pt x="2531" y="135"/>
                        <a:pt x="2377" y="0"/>
                        <a:pt x="221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" name="Google Shape;369;p16"/>
                <p:cNvSpPr/>
                <p:nvPr/>
              </p:nvSpPr>
              <p:spPr>
                <a:xfrm rot="-2700000">
                  <a:off x="8736311" y="1018677"/>
                  <a:ext cx="239072" cy="169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7" h="2465" extrusionOk="0">
                      <a:moveTo>
                        <a:pt x="2219" y="0"/>
                      </a:moveTo>
                      <a:cubicBezTo>
                        <a:pt x="2135" y="0"/>
                        <a:pt x="2050" y="38"/>
                        <a:pt x="1996" y="126"/>
                      </a:cubicBezTo>
                      <a:cubicBezTo>
                        <a:pt x="1839" y="355"/>
                        <a:pt x="1755" y="631"/>
                        <a:pt x="1707" y="920"/>
                      </a:cubicBezTo>
                      <a:cubicBezTo>
                        <a:pt x="1226" y="920"/>
                        <a:pt x="733" y="944"/>
                        <a:pt x="253" y="968"/>
                      </a:cubicBezTo>
                      <a:cubicBezTo>
                        <a:pt x="0" y="980"/>
                        <a:pt x="0" y="1340"/>
                        <a:pt x="253" y="1352"/>
                      </a:cubicBezTo>
                      <a:cubicBezTo>
                        <a:pt x="721" y="1376"/>
                        <a:pt x="1202" y="1388"/>
                        <a:pt x="1683" y="1400"/>
                      </a:cubicBezTo>
                      <a:cubicBezTo>
                        <a:pt x="1695" y="1749"/>
                        <a:pt x="1767" y="2086"/>
                        <a:pt x="1900" y="2386"/>
                      </a:cubicBezTo>
                      <a:cubicBezTo>
                        <a:pt x="1922" y="2441"/>
                        <a:pt x="1968" y="2465"/>
                        <a:pt x="2016" y="2465"/>
                      </a:cubicBezTo>
                      <a:cubicBezTo>
                        <a:pt x="2093" y="2465"/>
                        <a:pt x="2176" y="2403"/>
                        <a:pt x="2176" y="2314"/>
                      </a:cubicBezTo>
                      <a:cubicBezTo>
                        <a:pt x="2164" y="2014"/>
                        <a:pt x="2152" y="1701"/>
                        <a:pt x="2188" y="1412"/>
                      </a:cubicBezTo>
                      <a:lnTo>
                        <a:pt x="3162" y="1412"/>
                      </a:lnTo>
                      <a:cubicBezTo>
                        <a:pt x="3486" y="1412"/>
                        <a:pt x="3486" y="908"/>
                        <a:pt x="3162" y="908"/>
                      </a:cubicBezTo>
                      <a:lnTo>
                        <a:pt x="2296" y="908"/>
                      </a:lnTo>
                      <a:cubicBezTo>
                        <a:pt x="2344" y="715"/>
                        <a:pt x="2416" y="523"/>
                        <a:pt x="2477" y="331"/>
                      </a:cubicBezTo>
                      <a:cubicBezTo>
                        <a:pt x="2531" y="135"/>
                        <a:pt x="2377" y="0"/>
                        <a:pt x="221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0" name="Google Shape;370;p16"/>
              <p:cNvSpPr/>
              <p:nvPr/>
            </p:nvSpPr>
            <p:spPr>
              <a:xfrm rot="-8100000">
                <a:off x="4338136" y="2602640"/>
                <a:ext cx="239072" cy="168729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2461" extrusionOk="0">
                    <a:moveTo>
                      <a:pt x="2215" y="0"/>
                    </a:moveTo>
                    <a:cubicBezTo>
                      <a:pt x="2132" y="0"/>
                      <a:pt x="2049" y="36"/>
                      <a:pt x="1996" y="118"/>
                    </a:cubicBezTo>
                    <a:cubicBezTo>
                      <a:pt x="1839" y="359"/>
                      <a:pt x="1755" y="635"/>
                      <a:pt x="1707" y="912"/>
                    </a:cubicBezTo>
                    <a:cubicBezTo>
                      <a:pt x="1226" y="924"/>
                      <a:pt x="733" y="936"/>
                      <a:pt x="253" y="960"/>
                    </a:cubicBezTo>
                    <a:cubicBezTo>
                      <a:pt x="0" y="972"/>
                      <a:pt x="0" y="1345"/>
                      <a:pt x="253" y="1357"/>
                    </a:cubicBezTo>
                    <a:cubicBezTo>
                      <a:pt x="721" y="1369"/>
                      <a:pt x="1202" y="1393"/>
                      <a:pt x="1683" y="1405"/>
                    </a:cubicBezTo>
                    <a:cubicBezTo>
                      <a:pt x="1695" y="1741"/>
                      <a:pt x="1767" y="2090"/>
                      <a:pt x="1900" y="2390"/>
                    </a:cubicBezTo>
                    <a:cubicBezTo>
                      <a:pt x="1922" y="2440"/>
                      <a:pt x="1966" y="2460"/>
                      <a:pt x="2012" y="2460"/>
                    </a:cubicBezTo>
                    <a:cubicBezTo>
                      <a:pt x="2091" y="2460"/>
                      <a:pt x="2176" y="2401"/>
                      <a:pt x="2176" y="2318"/>
                    </a:cubicBezTo>
                    <a:cubicBezTo>
                      <a:pt x="2164" y="2018"/>
                      <a:pt x="2152" y="1705"/>
                      <a:pt x="2188" y="1405"/>
                    </a:cubicBezTo>
                    <a:cubicBezTo>
                      <a:pt x="2513" y="1405"/>
                      <a:pt x="2837" y="1417"/>
                      <a:pt x="3162" y="1417"/>
                    </a:cubicBezTo>
                    <a:cubicBezTo>
                      <a:pt x="3486" y="1405"/>
                      <a:pt x="3486" y="900"/>
                      <a:pt x="3162" y="900"/>
                    </a:cubicBezTo>
                    <a:cubicBezTo>
                      <a:pt x="2873" y="900"/>
                      <a:pt x="2585" y="900"/>
                      <a:pt x="2296" y="912"/>
                    </a:cubicBezTo>
                    <a:cubicBezTo>
                      <a:pt x="2344" y="707"/>
                      <a:pt x="2416" y="527"/>
                      <a:pt x="2477" y="323"/>
                    </a:cubicBezTo>
                    <a:cubicBezTo>
                      <a:pt x="2532" y="133"/>
                      <a:pt x="2374" y="0"/>
                      <a:pt x="22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7"/>
          <p:cNvSpPr txBox="1">
            <a:spLocks noGrp="1"/>
          </p:cNvSpPr>
          <p:nvPr>
            <p:ph type="subTitle" idx="1"/>
          </p:nvPr>
        </p:nvSpPr>
        <p:spPr>
          <a:xfrm flipH="1">
            <a:off x="1934650" y="2830961"/>
            <a:ext cx="14844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17"/>
          <p:cNvSpPr txBox="1">
            <a:spLocks noGrp="1"/>
          </p:cNvSpPr>
          <p:nvPr>
            <p:ph type="subTitle" idx="2"/>
          </p:nvPr>
        </p:nvSpPr>
        <p:spPr>
          <a:xfrm flipH="1">
            <a:off x="3767500" y="1945901"/>
            <a:ext cx="1106700" cy="6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17"/>
          <p:cNvSpPr txBox="1">
            <a:spLocks noGrp="1"/>
          </p:cNvSpPr>
          <p:nvPr>
            <p:ph type="subTitle" idx="3"/>
          </p:nvPr>
        </p:nvSpPr>
        <p:spPr>
          <a:xfrm flipH="1">
            <a:off x="3773050" y="3662526"/>
            <a:ext cx="1095600" cy="6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17"/>
          <p:cNvSpPr txBox="1">
            <a:spLocks noGrp="1"/>
          </p:cNvSpPr>
          <p:nvPr>
            <p:ph type="subTitle" idx="4"/>
          </p:nvPr>
        </p:nvSpPr>
        <p:spPr>
          <a:xfrm flipH="1">
            <a:off x="5610800" y="2845986"/>
            <a:ext cx="1354200" cy="6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17"/>
          <p:cNvSpPr txBox="1">
            <a:spLocks noGrp="1"/>
          </p:cNvSpPr>
          <p:nvPr>
            <p:ph type="subTitle" idx="5"/>
          </p:nvPr>
        </p:nvSpPr>
        <p:spPr>
          <a:xfrm flipH="1">
            <a:off x="1847200" y="2332999"/>
            <a:ext cx="1659300" cy="4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77" name="Google Shape;377;p17"/>
          <p:cNvSpPr txBox="1">
            <a:spLocks noGrp="1"/>
          </p:cNvSpPr>
          <p:nvPr>
            <p:ph type="subTitle" idx="6"/>
          </p:nvPr>
        </p:nvSpPr>
        <p:spPr>
          <a:xfrm flipH="1">
            <a:off x="3447400" y="1449986"/>
            <a:ext cx="1746900" cy="4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78" name="Google Shape;378;p17"/>
          <p:cNvSpPr txBox="1">
            <a:spLocks noGrp="1"/>
          </p:cNvSpPr>
          <p:nvPr>
            <p:ph type="subTitle" idx="7"/>
          </p:nvPr>
        </p:nvSpPr>
        <p:spPr>
          <a:xfrm flipH="1">
            <a:off x="3491200" y="3168827"/>
            <a:ext cx="1659300" cy="4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79" name="Google Shape;379;p17"/>
          <p:cNvSpPr txBox="1">
            <a:spLocks noGrp="1"/>
          </p:cNvSpPr>
          <p:nvPr>
            <p:ph type="subTitle" idx="8"/>
          </p:nvPr>
        </p:nvSpPr>
        <p:spPr>
          <a:xfrm flipH="1">
            <a:off x="5414450" y="2351237"/>
            <a:ext cx="1746900" cy="4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80" name="Google Shape;380;p17"/>
          <p:cNvSpPr txBox="1">
            <a:spLocks noGrp="1"/>
          </p:cNvSpPr>
          <p:nvPr>
            <p:ph type="title"/>
          </p:nvPr>
        </p:nvSpPr>
        <p:spPr>
          <a:xfrm>
            <a:off x="609252" y="438126"/>
            <a:ext cx="79602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381" name="Google Shape;381;p17"/>
          <p:cNvGrpSpPr/>
          <p:nvPr/>
        </p:nvGrpSpPr>
        <p:grpSpPr>
          <a:xfrm>
            <a:off x="7161359" y="105825"/>
            <a:ext cx="1860069" cy="1534291"/>
            <a:chOff x="7309043" y="0"/>
            <a:chExt cx="1860069" cy="1534291"/>
          </a:xfrm>
        </p:grpSpPr>
        <p:sp>
          <p:nvSpPr>
            <p:cNvPr id="382" name="Google Shape;382;p17"/>
            <p:cNvSpPr/>
            <p:nvPr/>
          </p:nvSpPr>
          <p:spPr>
            <a:xfrm>
              <a:off x="7309043" y="55876"/>
              <a:ext cx="264710" cy="134652"/>
            </a:xfrm>
            <a:custGeom>
              <a:avLst/>
              <a:gdLst/>
              <a:ahLst/>
              <a:cxnLst/>
              <a:rect l="l" t="t" r="r" b="b"/>
              <a:pathLst>
                <a:path w="3861" h="1964" extrusionOk="0">
                  <a:moveTo>
                    <a:pt x="1883" y="0"/>
                  </a:moveTo>
                  <a:cubicBezTo>
                    <a:pt x="1816" y="0"/>
                    <a:pt x="1745" y="27"/>
                    <a:pt x="1680" y="88"/>
                  </a:cubicBezTo>
                  <a:cubicBezTo>
                    <a:pt x="1560" y="184"/>
                    <a:pt x="1488" y="329"/>
                    <a:pt x="1440" y="485"/>
                  </a:cubicBezTo>
                  <a:cubicBezTo>
                    <a:pt x="1043" y="449"/>
                    <a:pt x="658" y="425"/>
                    <a:pt x="262" y="413"/>
                  </a:cubicBezTo>
                  <a:cubicBezTo>
                    <a:pt x="258" y="413"/>
                    <a:pt x="255" y="413"/>
                    <a:pt x="251" y="413"/>
                  </a:cubicBezTo>
                  <a:cubicBezTo>
                    <a:pt x="55" y="413"/>
                    <a:pt x="1" y="750"/>
                    <a:pt x="213" y="786"/>
                  </a:cubicBezTo>
                  <a:cubicBezTo>
                    <a:pt x="598" y="846"/>
                    <a:pt x="971" y="882"/>
                    <a:pt x="1355" y="930"/>
                  </a:cubicBezTo>
                  <a:cubicBezTo>
                    <a:pt x="1355" y="978"/>
                    <a:pt x="1343" y="1026"/>
                    <a:pt x="1343" y="1074"/>
                  </a:cubicBezTo>
                  <a:cubicBezTo>
                    <a:pt x="1343" y="1326"/>
                    <a:pt x="1367" y="1687"/>
                    <a:pt x="1584" y="1831"/>
                  </a:cubicBezTo>
                  <a:lnTo>
                    <a:pt x="1584" y="1843"/>
                  </a:lnTo>
                  <a:cubicBezTo>
                    <a:pt x="1623" y="1926"/>
                    <a:pt x="1697" y="1964"/>
                    <a:pt x="1768" y="1964"/>
                  </a:cubicBezTo>
                  <a:cubicBezTo>
                    <a:pt x="1872" y="1964"/>
                    <a:pt x="1968" y="1883"/>
                    <a:pt x="1932" y="1747"/>
                  </a:cubicBezTo>
                  <a:cubicBezTo>
                    <a:pt x="1932" y="1747"/>
                    <a:pt x="1932" y="1735"/>
                    <a:pt x="1920" y="1735"/>
                  </a:cubicBezTo>
                  <a:cubicBezTo>
                    <a:pt x="2005" y="1567"/>
                    <a:pt x="1944" y="1375"/>
                    <a:pt x="1957" y="1170"/>
                  </a:cubicBezTo>
                  <a:cubicBezTo>
                    <a:pt x="1957" y="1110"/>
                    <a:pt x="1969" y="1062"/>
                    <a:pt x="1981" y="1002"/>
                  </a:cubicBezTo>
                  <a:cubicBezTo>
                    <a:pt x="2449" y="1050"/>
                    <a:pt x="2918" y="1098"/>
                    <a:pt x="3387" y="1182"/>
                  </a:cubicBezTo>
                  <a:cubicBezTo>
                    <a:pt x="3406" y="1185"/>
                    <a:pt x="3424" y="1186"/>
                    <a:pt x="3442" y="1186"/>
                  </a:cubicBezTo>
                  <a:cubicBezTo>
                    <a:pt x="3802" y="1186"/>
                    <a:pt x="3860" y="629"/>
                    <a:pt x="3459" y="617"/>
                  </a:cubicBezTo>
                  <a:cubicBezTo>
                    <a:pt x="3014" y="605"/>
                    <a:pt x="2570" y="569"/>
                    <a:pt x="2125" y="533"/>
                  </a:cubicBezTo>
                  <a:cubicBezTo>
                    <a:pt x="2137" y="485"/>
                    <a:pt x="2149" y="425"/>
                    <a:pt x="2161" y="365"/>
                  </a:cubicBezTo>
                  <a:cubicBezTo>
                    <a:pt x="2195" y="167"/>
                    <a:pt x="2051" y="0"/>
                    <a:pt x="1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7"/>
            <p:cNvSpPr/>
            <p:nvPr/>
          </p:nvSpPr>
          <p:spPr>
            <a:xfrm>
              <a:off x="8170674" y="0"/>
              <a:ext cx="220695" cy="178667"/>
            </a:xfrm>
            <a:custGeom>
              <a:avLst/>
              <a:gdLst/>
              <a:ahLst/>
              <a:cxnLst/>
              <a:rect l="l" t="t" r="r" b="b"/>
              <a:pathLst>
                <a:path w="3219" h="2606" extrusionOk="0">
                  <a:moveTo>
                    <a:pt x="1661" y="0"/>
                  </a:moveTo>
                  <a:cubicBezTo>
                    <a:pt x="1570" y="0"/>
                    <a:pt x="1478" y="41"/>
                    <a:pt x="1419" y="134"/>
                  </a:cubicBezTo>
                  <a:cubicBezTo>
                    <a:pt x="1251" y="374"/>
                    <a:pt x="1155" y="651"/>
                    <a:pt x="1095" y="951"/>
                  </a:cubicBezTo>
                  <a:cubicBezTo>
                    <a:pt x="818" y="951"/>
                    <a:pt x="542" y="963"/>
                    <a:pt x="265" y="975"/>
                  </a:cubicBezTo>
                  <a:cubicBezTo>
                    <a:pt x="1" y="987"/>
                    <a:pt x="1" y="1360"/>
                    <a:pt x="265" y="1372"/>
                  </a:cubicBezTo>
                  <a:cubicBezTo>
                    <a:pt x="530" y="1384"/>
                    <a:pt x="794" y="1396"/>
                    <a:pt x="1071" y="1396"/>
                  </a:cubicBezTo>
                  <a:cubicBezTo>
                    <a:pt x="1059" y="1745"/>
                    <a:pt x="1107" y="2093"/>
                    <a:pt x="1191" y="2406"/>
                  </a:cubicBezTo>
                  <a:cubicBezTo>
                    <a:pt x="1224" y="2545"/>
                    <a:pt x="1328" y="2605"/>
                    <a:pt x="1437" y="2605"/>
                  </a:cubicBezTo>
                  <a:cubicBezTo>
                    <a:pt x="1601" y="2605"/>
                    <a:pt x="1775" y="2467"/>
                    <a:pt x="1732" y="2250"/>
                  </a:cubicBezTo>
                  <a:cubicBezTo>
                    <a:pt x="1672" y="1949"/>
                    <a:pt x="1672" y="1685"/>
                    <a:pt x="1696" y="1408"/>
                  </a:cubicBezTo>
                  <a:lnTo>
                    <a:pt x="1696" y="1408"/>
                  </a:lnTo>
                  <a:cubicBezTo>
                    <a:pt x="2092" y="1420"/>
                    <a:pt x="2489" y="1420"/>
                    <a:pt x="2886" y="1432"/>
                  </a:cubicBezTo>
                  <a:cubicBezTo>
                    <a:pt x="2889" y="1432"/>
                    <a:pt x="2893" y="1432"/>
                    <a:pt x="2897" y="1432"/>
                  </a:cubicBezTo>
                  <a:cubicBezTo>
                    <a:pt x="3215" y="1432"/>
                    <a:pt x="3219" y="915"/>
                    <a:pt x="2907" y="915"/>
                  </a:cubicBezTo>
                  <a:cubicBezTo>
                    <a:pt x="2900" y="915"/>
                    <a:pt x="2893" y="915"/>
                    <a:pt x="2886" y="915"/>
                  </a:cubicBezTo>
                  <a:cubicBezTo>
                    <a:pt x="2513" y="927"/>
                    <a:pt x="2153" y="927"/>
                    <a:pt x="1780" y="939"/>
                  </a:cubicBezTo>
                  <a:cubicBezTo>
                    <a:pt x="1828" y="747"/>
                    <a:pt x="1876" y="555"/>
                    <a:pt x="1936" y="350"/>
                  </a:cubicBezTo>
                  <a:cubicBezTo>
                    <a:pt x="1991" y="140"/>
                    <a:pt x="1828" y="0"/>
                    <a:pt x="16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7"/>
            <p:cNvSpPr/>
            <p:nvPr/>
          </p:nvSpPr>
          <p:spPr>
            <a:xfrm>
              <a:off x="8590192" y="21322"/>
              <a:ext cx="206708" cy="175376"/>
            </a:xfrm>
            <a:custGeom>
              <a:avLst/>
              <a:gdLst/>
              <a:ahLst/>
              <a:cxnLst/>
              <a:rect l="l" t="t" r="r" b="b"/>
              <a:pathLst>
                <a:path w="3015" h="2558" extrusionOk="0">
                  <a:moveTo>
                    <a:pt x="1413" y="0"/>
                  </a:moveTo>
                  <a:cubicBezTo>
                    <a:pt x="1278" y="0"/>
                    <a:pt x="1142" y="93"/>
                    <a:pt x="1118" y="280"/>
                  </a:cubicBezTo>
                  <a:cubicBezTo>
                    <a:pt x="1094" y="496"/>
                    <a:pt x="1094" y="712"/>
                    <a:pt x="1094" y="929"/>
                  </a:cubicBezTo>
                  <a:cubicBezTo>
                    <a:pt x="806" y="929"/>
                    <a:pt x="529" y="941"/>
                    <a:pt x="253" y="953"/>
                  </a:cubicBezTo>
                  <a:cubicBezTo>
                    <a:pt x="0" y="965"/>
                    <a:pt x="0" y="1338"/>
                    <a:pt x="253" y="1350"/>
                  </a:cubicBezTo>
                  <a:cubicBezTo>
                    <a:pt x="541" y="1374"/>
                    <a:pt x="818" y="1374"/>
                    <a:pt x="1106" y="1386"/>
                  </a:cubicBezTo>
                  <a:cubicBezTo>
                    <a:pt x="1118" y="1698"/>
                    <a:pt x="1154" y="2011"/>
                    <a:pt x="1166" y="2323"/>
                  </a:cubicBezTo>
                  <a:cubicBezTo>
                    <a:pt x="1179" y="2480"/>
                    <a:pt x="1296" y="2558"/>
                    <a:pt x="1413" y="2558"/>
                  </a:cubicBezTo>
                  <a:cubicBezTo>
                    <a:pt x="1530" y="2558"/>
                    <a:pt x="1647" y="2480"/>
                    <a:pt x="1659" y="2323"/>
                  </a:cubicBezTo>
                  <a:cubicBezTo>
                    <a:pt x="1683" y="2023"/>
                    <a:pt x="1707" y="1710"/>
                    <a:pt x="1731" y="1398"/>
                  </a:cubicBezTo>
                  <a:cubicBezTo>
                    <a:pt x="2044" y="1410"/>
                    <a:pt x="2369" y="1410"/>
                    <a:pt x="2693" y="1410"/>
                  </a:cubicBezTo>
                  <a:cubicBezTo>
                    <a:pt x="2697" y="1410"/>
                    <a:pt x="2700" y="1410"/>
                    <a:pt x="2704" y="1410"/>
                  </a:cubicBezTo>
                  <a:cubicBezTo>
                    <a:pt x="3014" y="1410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700"/>
                    <a:pt x="1731" y="484"/>
                    <a:pt x="1707" y="280"/>
                  </a:cubicBezTo>
                  <a:cubicBezTo>
                    <a:pt x="1683" y="93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7"/>
            <p:cNvSpPr/>
            <p:nvPr/>
          </p:nvSpPr>
          <p:spPr>
            <a:xfrm>
              <a:off x="8948349" y="22282"/>
              <a:ext cx="220763" cy="194985"/>
            </a:xfrm>
            <a:custGeom>
              <a:avLst/>
              <a:gdLst/>
              <a:ahLst/>
              <a:cxnLst/>
              <a:rect l="l" t="t" r="r" b="b"/>
              <a:pathLst>
                <a:path w="3220" h="2844" extrusionOk="0">
                  <a:moveTo>
                    <a:pt x="1782" y="1"/>
                  </a:moveTo>
                  <a:cubicBezTo>
                    <a:pt x="1668" y="1"/>
                    <a:pt x="1558" y="63"/>
                    <a:pt x="1520" y="206"/>
                  </a:cubicBezTo>
                  <a:cubicBezTo>
                    <a:pt x="1436" y="482"/>
                    <a:pt x="1376" y="759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2"/>
                    <a:pt x="250" y="902"/>
                  </a:cubicBezTo>
                  <a:cubicBezTo>
                    <a:pt x="50" y="902"/>
                    <a:pt x="1" y="1253"/>
                    <a:pt x="222" y="1288"/>
                  </a:cubicBezTo>
                  <a:cubicBezTo>
                    <a:pt x="559" y="1348"/>
                    <a:pt x="895" y="1396"/>
                    <a:pt x="1232" y="1456"/>
                  </a:cubicBezTo>
                  <a:cubicBezTo>
                    <a:pt x="1148" y="1816"/>
                    <a:pt x="1075" y="2189"/>
                    <a:pt x="1003" y="2550"/>
                  </a:cubicBezTo>
                  <a:cubicBezTo>
                    <a:pt x="967" y="2725"/>
                    <a:pt x="1109" y="2843"/>
                    <a:pt x="1244" y="2843"/>
                  </a:cubicBezTo>
                  <a:cubicBezTo>
                    <a:pt x="1331" y="2843"/>
                    <a:pt x="1415" y="2795"/>
                    <a:pt x="1448" y="2682"/>
                  </a:cubicBezTo>
                  <a:cubicBezTo>
                    <a:pt x="1556" y="2297"/>
                    <a:pt x="1677" y="1925"/>
                    <a:pt x="1785" y="1540"/>
                  </a:cubicBezTo>
                  <a:cubicBezTo>
                    <a:pt x="2121" y="1588"/>
                    <a:pt x="2470" y="1648"/>
                    <a:pt x="2806" y="1708"/>
                  </a:cubicBezTo>
                  <a:cubicBezTo>
                    <a:pt x="2826" y="1712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5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7"/>
            <p:cNvSpPr/>
            <p:nvPr/>
          </p:nvSpPr>
          <p:spPr>
            <a:xfrm>
              <a:off x="8333846" y="241741"/>
              <a:ext cx="256414" cy="192105"/>
            </a:xfrm>
            <a:custGeom>
              <a:avLst/>
              <a:gdLst/>
              <a:ahLst/>
              <a:cxnLst/>
              <a:rect l="l" t="t" r="r" b="b"/>
              <a:pathLst>
                <a:path w="3740" h="2802" extrusionOk="0">
                  <a:moveTo>
                    <a:pt x="1666" y="1"/>
                  </a:moveTo>
                  <a:cubicBezTo>
                    <a:pt x="1534" y="1"/>
                    <a:pt x="1401" y="88"/>
                    <a:pt x="1395" y="262"/>
                  </a:cubicBezTo>
                  <a:cubicBezTo>
                    <a:pt x="1383" y="371"/>
                    <a:pt x="1383" y="479"/>
                    <a:pt x="1383" y="587"/>
                  </a:cubicBezTo>
                  <a:cubicBezTo>
                    <a:pt x="987" y="599"/>
                    <a:pt x="590" y="623"/>
                    <a:pt x="217" y="683"/>
                  </a:cubicBezTo>
                  <a:cubicBezTo>
                    <a:pt x="1" y="707"/>
                    <a:pt x="1" y="984"/>
                    <a:pt x="217" y="1008"/>
                  </a:cubicBezTo>
                  <a:cubicBezTo>
                    <a:pt x="590" y="1056"/>
                    <a:pt x="987" y="1092"/>
                    <a:pt x="1383" y="1092"/>
                  </a:cubicBezTo>
                  <a:cubicBezTo>
                    <a:pt x="1395" y="1597"/>
                    <a:pt x="1431" y="2102"/>
                    <a:pt x="1455" y="2594"/>
                  </a:cubicBezTo>
                  <a:cubicBezTo>
                    <a:pt x="1461" y="2733"/>
                    <a:pt x="1564" y="2802"/>
                    <a:pt x="1666" y="2802"/>
                  </a:cubicBezTo>
                  <a:cubicBezTo>
                    <a:pt x="1768" y="2802"/>
                    <a:pt x="1870" y="2733"/>
                    <a:pt x="1876" y="2594"/>
                  </a:cubicBezTo>
                  <a:cubicBezTo>
                    <a:pt x="1900" y="2102"/>
                    <a:pt x="1936" y="1597"/>
                    <a:pt x="1948" y="1104"/>
                  </a:cubicBezTo>
                  <a:cubicBezTo>
                    <a:pt x="2441" y="1104"/>
                    <a:pt x="2934" y="1092"/>
                    <a:pt x="3415" y="1092"/>
                  </a:cubicBezTo>
                  <a:cubicBezTo>
                    <a:pt x="3419" y="1092"/>
                    <a:pt x="3422" y="1092"/>
                    <a:pt x="3426" y="1092"/>
                  </a:cubicBezTo>
                  <a:cubicBezTo>
                    <a:pt x="3739" y="1092"/>
                    <a:pt x="3736" y="587"/>
                    <a:pt x="3415" y="587"/>
                  </a:cubicBezTo>
                  <a:cubicBezTo>
                    <a:pt x="3255" y="591"/>
                    <a:pt x="3093" y="592"/>
                    <a:pt x="2930" y="592"/>
                  </a:cubicBezTo>
                  <a:cubicBezTo>
                    <a:pt x="2605" y="592"/>
                    <a:pt x="2277" y="587"/>
                    <a:pt x="1948" y="587"/>
                  </a:cubicBezTo>
                  <a:cubicBezTo>
                    <a:pt x="1948" y="479"/>
                    <a:pt x="1948" y="371"/>
                    <a:pt x="1936" y="262"/>
                  </a:cubicBezTo>
                  <a:cubicBezTo>
                    <a:pt x="1930" y="88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7"/>
            <p:cNvSpPr/>
            <p:nvPr/>
          </p:nvSpPr>
          <p:spPr>
            <a:xfrm>
              <a:off x="8712160" y="264023"/>
              <a:ext cx="234955" cy="169206"/>
            </a:xfrm>
            <a:custGeom>
              <a:avLst/>
              <a:gdLst/>
              <a:ahLst/>
              <a:cxnLst/>
              <a:rect l="l" t="t" r="r" b="b"/>
              <a:pathLst>
                <a:path w="3427" h="2468" extrusionOk="0">
                  <a:moveTo>
                    <a:pt x="1387" y="0"/>
                  </a:moveTo>
                  <a:cubicBezTo>
                    <a:pt x="1278" y="0"/>
                    <a:pt x="1167" y="76"/>
                    <a:pt x="1143" y="226"/>
                  </a:cubicBezTo>
                  <a:cubicBezTo>
                    <a:pt x="1119" y="454"/>
                    <a:pt x="1106" y="683"/>
                    <a:pt x="1119" y="911"/>
                  </a:cubicBezTo>
                  <a:cubicBezTo>
                    <a:pt x="818" y="911"/>
                    <a:pt x="517" y="923"/>
                    <a:pt x="217" y="935"/>
                  </a:cubicBezTo>
                  <a:cubicBezTo>
                    <a:pt x="1" y="935"/>
                    <a:pt x="1" y="1272"/>
                    <a:pt x="217" y="1272"/>
                  </a:cubicBezTo>
                  <a:cubicBezTo>
                    <a:pt x="517" y="1284"/>
                    <a:pt x="830" y="1296"/>
                    <a:pt x="1131" y="1296"/>
                  </a:cubicBezTo>
                  <a:cubicBezTo>
                    <a:pt x="1143" y="1620"/>
                    <a:pt x="1167" y="1957"/>
                    <a:pt x="1179" y="2269"/>
                  </a:cubicBezTo>
                  <a:cubicBezTo>
                    <a:pt x="1185" y="2402"/>
                    <a:pt x="1287" y="2468"/>
                    <a:pt x="1387" y="2468"/>
                  </a:cubicBezTo>
                  <a:cubicBezTo>
                    <a:pt x="1488" y="2468"/>
                    <a:pt x="1587" y="2402"/>
                    <a:pt x="1587" y="2269"/>
                  </a:cubicBezTo>
                  <a:cubicBezTo>
                    <a:pt x="1599" y="1957"/>
                    <a:pt x="1623" y="1632"/>
                    <a:pt x="1647" y="1308"/>
                  </a:cubicBezTo>
                  <a:cubicBezTo>
                    <a:pt x="2140" y="1320"/>
                    <a:pt x="2633" y="1332"/>
                    <a:pt x="3126" y="1344"/>
                  </a:cubicBezTo>
                  <a:cubicBezTo>
                    <a:pt x="3427" y="1344"/>
                    <a:pt x="3427" y="863"/>
                    <a:pt x="3126" y="863"/>
                  </a:cubicBezTo>
                  <a:cubicBezTo>
                    <a:pt x="2633" y="875"/>
                    <a:pt x="2152" y="887"/>
                    <a:pt x="1659" y="899"/>
                  </a:cubicBezTo>
                  <a:cubicBezTo>
                    <a:pt x="1659" y="671"/>
                    <a:pt x="1647" y="442"/>
                    <a:pt x="1623" y="226"/>
                  </a:cubicBezTo>
                  <a:cubicBezTo>
                    <a:pt x="1605" y="76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7"/>
            <p:cNvSpPr/>
            <p:nvPr/>
          </p:nvSpPr>
          <p:spPr>
            <a:xfrm>
              <a:off x="8590192" y="485540"/>
              <a:ext cx="206914" cy="175171"/>
            </a:xfrm>
            <a:custGeom>
              <a:avLst/>
              <a:gdLst/>
              <a:ahLst/>
              <a:cxnLst/>
              <a:rect l="l" t="t" r="r" b="b"/>
              <a:pathLst>
                <a:path w="3018" h="2555" extrusionOk="0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8948349" y="486568"/>
              <a:ext cx="220763" cy="194985"/>
            </a:xfrm>
            <a:custGeom>
              <a:avLst/>
              <a:gdLst/>
              <a:ahLst/>
              <a:cxnLst/>
              <a:rect l="l" t="t" r="r" b="b"/>
              <a:pathLst>
                <a:path w="3220" h="2844" extrusionOk="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7"/>
            <p:cNvSpPr/>
            <p:nvPr/>
          </p:nvSpPr>
          <p:spPr>
            <a:xfrm>
              <a:off x="8712160" y="728241"/>
              <a:ext cx="234955" cy="169000"/>
            </a:xfrm>
            <a:custGeom>
              <a:avLst/>
              <a:gdLst/>
              <a:ahLst/>
              <a:cxnLst/>
              <a:rect l="l" t="t" r="r" b="b"/>
              <a:pathLst>
                <a:path w="3427" h="2465" extrusionOk="0">
                  <a:moveTo>
                    <a:pt x="1387" y="0"/>
                  </a:moveTo>
                  <a:cubicBezTo>
                    <a:pt x="1278" y="0"/>
                    <a:pt x="1167" y="78"/>
                    <a:pt x="1143" y="235"/>
                  </a:cubicBezTo>
                  <a:cubicBezTo>
                    <a:pt x="1119" y="451"/>
                    <a:pt x="1106" y="679"/>
                    <a:pt x="1119" y="908"/>
                  </a:cubicBezTo>
                  <a:cubicBezTo>
                    <a:pt x="818" y="920"/>
                    <a:pt x="517" y="920"/>
                    <a:pt x="217" y="932"/>
                  </a:cubicBezTo>
                  <a:cubicBezTo>
                    <a:pt x="1" y="944"/>
                    <a:pt x="1" y="1268"/>
                    <a:pt x="217" y="1280"/>
                  </a:cubicBezTo>
                  <a:cubicBezTo>
                    <a:pt x="517" y="1293"/>
                    <a:pt x="830" y="1293"/>
                    <a:pt x="1131" y="1305"/>
                  </a:cubicBezTo>
                  <a:cubicBezTo>
                    <a:pt x="1143" y="1629"/>
                    <a:pt x="1167" y="1954"/>
                    <a:pt x="1179" y="2266"/>
                  </a:cubicBezTo>
                  <a:cubicBezTo>
                    <a:pt x="1185" y="2398"/>
                    <a:pt x="1287" y="2465"/>
                    <a:pt x="1387" y="2465"/>
                  </a:cubicBezTo>
                  <a:cubicBezTo>
                    <a:pt x="1488" y="2465"/>
                    <a:pt x="1587" y="2398"/>
                    <a:pt x="1587" y="2266"/>
                  </a:cubicBezTo>
                  <a:cubicBezTo>
                    <a:pt x="1599" y="1954"/>
                    <a:pt x="1623" y="1641"/>
                    <a:pt x="1647" y="1317"/>
                  </a:cubicBezTo>
                  <a:cubicBezTo>
                    <a:pt x="2140" y="1329"/>
                    <a:pt x="2633" y="1329"/>
                    <a:pt x="3126" y="1341"/>
                  </a:cubicBezTo>
                  <a:cubicBezTo>
                    <a:pt x="3427" y="1341"/>
                    <a:pt x="3427" y="872"/>
                    <a:pt x="3126" y="872"/>
                  </a:cubicBezTo>
                  <a:cubicBezTo>
                    <a:pt x="2633" y="872"/>
                    <a:pt x="2152" y="884"/>
                    <a:pt x="1659" y="896"/>
                  </a:cubicBezTo>
                  <a:cubicBezTo>
                    <a:pt x="1659" y="667"/>
                    <a:pt x="1647" y="451"/>
                    <a:pt x="1623" y="235"/>
                  </a:cubicBezTo>
                  <a:cubicBezTo>
                    <a:pt x="1605" y="78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7"/>
            <p:cNvSpPr/>
            <p:nvPr/>
          </p:nvSpPr>
          <p:spPr>
            <a:xfrm>
              <a:off x="7739800" y="178675"/>
              <a:ext cx="264847" cy="135337"/>
            </a:xfrm>
            <a:custGeom>
              <a:avLst/>
              <a:gdLst/>
              <a:ahLst/>
              <a:cxnLst/>
              <a:rect l="l" t="t" r="r" b="b"/>
              <a:pathLst>
                <a:path w="3863" h="1974" extrusionOk="0">
                  <a:moveTo>
                    <a:pt x="1881" y="0"/>
                  </a:moveTo>
                  <a:cubicBezTo>
                    <a:pt x="1815" y="0"/>
                    <a:pt x="1746" y="26"/>
                    <a:pt x="1683" y="86"/>
                  </a:cubicBezTo>
                  <a:cubicBezTo>
                    <a:pt x="1563" y="194"/>
                    <a:pt x="1491" y="339"/>
                    <a:pt x="1443" y="483"/>
                  </a:cubicBezTo>
                  <a:cubicBezTo>
                    <a:pt x="1046" y="459"/>
                    <a:pt x="661" y="423"/>
                    <a:pt x="265" y="411"/>
                  </a:cubicBezTo>
                  <a:cubicBezTo>
                    <a:pt x="60" y="411"/>
                    <a:pt x="0" y="747"/>
                    <a:pt x="216" y="783"/>
                  </a:cubicBezTo>
                  <a:cubicBezTo>
                    <a:pt x="601" y="843"/>
                    <a:pt x="974" y="892"/>
                    <a:pt x="1358" y="928"/>
                  </a:cubicBezTo>
                  <a:cubicBezTo>
                    <a:pt x="1358" y="988"/>
                    <a:pt x="1346" y="1036"/>
                    <a:pt x="1346" y="1084"/>
                  </a:cubicBezTo>
                  <a:cubicBezTo>
                    <a:pt x="1346" y="1336"/>
                    <a:pt x="1370" y="1685"/>
                    <a:pt x="1587" y="1841"/>
                  </a:cubicBezTo>
                  <a:lnTo>
                    <a:pt x="1587" y="1853"/>
                  </a:lnTo>
                  <a:cubicBezTo>
                    <a:pt x="1626" y="1936"/>
                    <a:pt x="1700" y="1973"/>
                    <a:pt x="1771" y="1973"/>
                  </a:cubicBezTo>
                  <a:cubicBezTo>
                    <a:pt x="1875" y="1973"/>
                    <a:pt x="1971" y="1893"/>
                    <a:pt x="1935" y="1757"/>
                  </a:cubicBezTo>
                  <a:cubicBezTo>
                    <a:pt x="1935" y="1745"/>
                    <a:pt x="1935" y="1745"/>
                    <a:pt x="1923" y="1733"/>
                  </a:cubicBezTo>
                  <a:cubicBezTo>
                    <a:pt x="2008" y="1565"/>
                    <a:pt x="1947" y="1372"/>
                    <a:pt x="1960" y="1180"/>
                  </a:cubicBezTo>
                  <a:cubicBezTo>
                    <a:pt x="1960" y="1120"/>
                    <a:pt x="1972" y="1060"/>
                    <a:pt x="1984" y="1000"/>
                  </a:cubicBezTo>
                  <a:cubicBezTo>
                    <a:pt x="2452" y="1060"/>
                    <a:pt x="2921" y="1108"/>
                    <a:pt x="3390" y="1180"/>
                  </a:cubicBezTo>
                  <a:cubicBezTo>
                    <a:pt x="3409" y="1183"/>
                    <a:pt x="3428" y="1184"/>
                    <a:pt x="3446" y="1184"/>
                  </a:cubicBezTo>
                  <a:cubicBezTo>
                    <a:pt x="3806" y="1184"/>
                    <a:pt x="3863" y="638"/>
                    <a:pt x="3462" y="627"/>
                  </a:cubicBezTo>
                  <a:cubicBezTo>
                    <a:pt x="3017" y="603"/>
                    <a:pt x="2573" y="579"/>
                    <a:pt x="2128" y="543"/>
                  </a:cubicBezTo>
                  <a:cubicBezTo>
                    <a:pt x="2140" y="483"/>
                    <a:pt x="2152" y="423"/>
                    <a:pt x="2164" y="375"/>
                  </a:cubicBezTo>
                  <a:cubicBezTo>
                    <a:pt x="2199" y="175"/>
                    <a:pt x="2051" y="0"/>
                    <a:pt x="1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7"/>
            <p:cNvSpPr/>
            <p:nvPr/>
          </p:nvSpPr>
          <p:spPr>
            <a:xfrm>
              <a:off x="8590192" y="485540"/>
              <a:ext cx="206914" cy="175171"/>
            </a:xfrm>
            <a:custGeom>
              <a:avLst/>
              <a:gdLst/>
              <a:ahLst/>
              <a:cxnLst/>
              <a:rect l="l" t="t" r="r" b="b"/>
              <a:pathLst>
                <a:path w="3018" h="2555" extrusionOk="0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7"/>
            <p:cNvSpPr/>
            <p:nvPr/>
          </p:nvSpPr>
          <p:spPr>
            <a:xfrm>
              <a:off x="8948349" y="486568"/>
              <a:ext cx="220763" cy="194985"/>
            </a:xfrm>
            <a:custGeom>
              <a:avLst/>
              <a:gdLst/>
              <a:ahLst/>
              <a:cxnLst/>
              <a:rect l="l" t="t" r="r" b="b"/>
              <a:pathLst>
                <a:path w="3220" h="2844" extrusionOk="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7"/>
            <p:cNvSpPr/>
            <p:nvPr/>
          </p:nvSpPr>
          <p:spPr>
            <a:xfrm>
              <a:off x="8181446" y="477359"/>
              <a:ext cx="256414" cy="191899"/>
            </a:xfrm>
            <a:custGeom>
              <a:avLst/>
              <a:gdLst/>
              <a:ahLst/>
              <a:cxnLst/>
              <a:rect l="l" t="t" r="r" b="b"/>
              <a:pathLst>
                <a:path w="3740" h="2799" extrusionOk="0">
                  <a:moveTo>
                    <a:pt x="1666" y="1"/>
                  </a:moveTo>
                  <a:cubicBezTo>
                    <a:pt x="1534" y="1"/>
                    <a:pt x="1401" y="91"/>
                    <a:pt x="1395" y="271"/>
                  </a:cubicBezTo>
                  <a:cubicBezTo>
                    <a:pt x="1383" y="379"/>
                    <a:pt x="1383" y="488"/>
                    <a:pt x="1383" y="596"/>
                  </a:cubicBezTo>
                  <a:cubicBezTo>
                    <a:pt x="987" y="608"/>
                    <a:pt x="590" y="632"/>
                    <a:pt x="217" y="680"/>
                  </a:cubicBezTo>
                  <a:cubicBezTo>
                    <a:pt x="1" y="716"/>
                    <a:pt x="1" y="980"/>
                    <a:pt x="217" y="1016"/>
                  </a:cubicBezTo>
                  <a:cubicBezTo>
                    <a:pt x="590" y="1065"/>
                    <a:pt x="987" y="1089"/>
                    <a:pt x="1383" y="1101"/>
                  </a:cubicBezTo>
                  <a:cubicBezTo>
                    <a:pt x="1395" y="1593"/>
                    <a:pt x="1431" y="2098"/>
                    <a:pt x="1455" y="2591"/>
                  </a:cubicBezTo>
                  <a:cubicBezTo>
                    <a:pt x="1461" y="2729"/>
                    <a:pt x="1564" y="2799"/>
                    <a:pt x="1666" y="2799"/>
                  </a:cubicBezTo>
                  <a:cubicBezTo>
                    <a:pt x="1768" y="2799"/>
                    <a:pt x="1870" y="2729"/>
                    <a:pt x="1876" y="2591"/>
                  </a:cubicBezTo>
                  <a:cubicBezTo>
                    <a:pt x="1900" y="2098"/>
                    <a:pt x="1936" y="1605"/>
                    <a:pt x="1948" y="1113"/>
                  </a:cubicBezTo>
                  <a:cubicBezTo>
                    <a:pt x="2441" y="1113"/>
                    <a:pt x="2934" y="1101"/>
                    <a:pt x="3415" y="1101"/>
                  </a:cubicBezTo>
                  <a:cubicBezTo>
                    <a:pt x="3739" y="1101"/>
                    <a:pt x="3739" y="596"/>
                    <a:pt x="3415" y="596"/>
                  </a:cubicBezTo>
                  <a:cubicBezTo>
                    <a:pt x="2934" y="596"/>
                    <a:pt x="2441" y="584"/>
                    <a:pt x="1948" y="584"/>
                  </a:cubicBezTo>
                  <a:cubicBezTo>
                    <a:pt x="1948" y="476"/>
                    <a:pt x="1948" y="367"/>
                    <a:pt x="1936" y="271"/>
                  </a:cubicBezTo>
                  <a:cubicBezTo>
                    <a:pt x="1930" y="91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7"/>
            <p:cNvSpPr/>
            <p:nvPr/>
          </p:nvSpPr>
          <p:spPr>
            <a:xfrm>
              <a:off x="8712160" y="728241"/>
              <a:ext cx="234955" cy="169000"/>
            </a:xfrm>
            <a:custGeom>
              <a:avLst/>
              <a:gdLst/>
              <a:ahLst/>
              <a:cxnLst/>
              <a:rect l="l" t="t" r="r" b="b"/>
              <a:pathLst>
                <a:path w="3427" h="2465" extrusionOk="0">
                  <a:moveTo>
                    <a:pt x="1387" y="0"/>
                  </a:moveTo>
                  <a:cubicBezTo>
                    <a:pt x="1278" y="0"/>
                    <a:pt x="1167" y="78"/>
                    <a:pt x="1143" y="235"/>
                  </a:cubicBezTo>
                  <a:cubicBezTo>
                    <a:pt x="1119" y="451"/>
                    <a:pt x="1106" y="679"/>
                    <a:pt x="1119" y="908"/>
                  </a:cubicBezTo>
                  <a:cubicBezTo>
                    <a:pt x="818" y="920"/>
                    <a:pt x="517" y="920"/>
                    <a:pt x="217" y="932"/>
                  </a:cubicBezTo>
                  <a:cubicBezTo>
                    <a:pt x="1" y="944"/>
                    <a:pt x="1" y="1268"/>
                    <a:pt x="217" y="1280"/>
                  </a:cubicBezTo>
                  <a:cubicBezTo>
                    <a:pt x="517" y="1293"/>
                    <a:pt x="830" y="1293"/>
                    <a:pt x="1131" y="1305"/>
                  </a:cubicBezTo>
                  <a:cubicBezTo>
                    <a:pt x="1143" y="1629"/>
                    <a:pt x="1167" y="1954"/>
                    <a:pt x="1179" y="2266"/>
                  </a:cubicBezTo>
                  <a:cubicBezTo>
                    <a:pt x="1185" y="2398"/>
                    <a:pt x="1287" y="2465"/>
                    <a:pt x="1387" y="2465"/>
                  </a:cubicBezTo>
                  <a:cubicBezTo>
                    <a:pt x="1488" y="2465"/>
                    <a:pt x="1587" y="2398"/>
                    <a:pt x="1587" y="2266"/>
                  </a:cubicBezTo>
                  <a:cubicBezTo>
                    <a:pt x="1599" y="1954"/>
                    <a:pt x="1623" y="1641"/>
                    <a:pt x="1647" y="1317"/>
                  </a:cubicBezTo>
                  <a:cubicBezTo>
                    <a:pt x="2140" y="1329"/>
                    <a:pt x="2633" y="1329"/>
                    <a:pt x="3126" y="1341"/>
                  </a:cubicBezTo>
                  <a:cubicBezTo>
                    <a:pt x="3427" y="1341"/>
                    <a:pt x="3427" y="872"/>
                    <a:pt x="3126" y="872"/>
                  </a:cubicBezTo>
                  <a:cubicBezTo>
                    <a:pt x="2633" y="872"/>
                    <a:pt x="2152" y="884"/>
                    <a:pt x="1659" y="896"/>
                  </a:cubicBezTo>
                  <a:cubicBezTo>
                    <a:pt x="1659" y="667"/>
                    <a:pt x="1647" y="451"/>
                    <a:pt x="1623" y="235"/>
                  </a:cubicBezTo>
                  <a:cubicBezTo>
                    <a:pt x="1605" y="78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7"/>
            <p:cNvSpPr/>
            <p:nvPr/>
          </p:nvSpPr>
          <p:spPr>
            <a:xfrm>
              <a:off x="8948349" y="951128"/>
              <a:ext cx="220763" cy="195190"/>
            </a:xfrm>
            <a:custGeom>
              <a:avLst/>
              <a:gdLst/>
              <a:ahLst/>
              <a:cxnLst/>
              <a:rect l="l" t="t" r="r" b="b"/>
              <a:pathLst>
                <a:path w="3220" h="2847" extrusionOk="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7"/>
            <p:cNvSpPr/>
            <p:nvPr/>
          </p:nvSpPr>
          <p:spPr>
            <a:xfrm>
              <a:off x="8948349" y="951128"/>
              <a:ext cx="220763" cy="195190"/>
            </a:xfrm>
            <a:custGeom>
              <a:avLst/>
              <a:gdLst/>
              <a:ahLst/>
              <a:cxnLst/>
              <a:rect l="l" t="t" r="r" b="b"/>
              <a:pathLst>
                <a:path w="3220" h="2847" extrusionOk="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7"/>
            <p:cNvSpPr/>
            <p:nvPr/>
          </p:nvSpPr>
          <p:spPr>
            <a:xfrm rot="-5564026">
              <a:off x="8888536" y="1331403"/>
              <a:ext cx="264644" cy="134996"/>
            </a:xfrm>
            <a:custGeom>
              <a:avLst/>
              <a:gdLst/>
              <a:ahLst/>
              <a:cxnLst/>
              <a:rect l="l" t="t" r="r" b="b"/>
              <a:pathLst>
                <a:path w="3860" h="1969" extrusionOk="0">
                  <a:moveTo>
                    <a:pt x="1879" y="0"/>
                  </a:moveTo>
                  <a:cubicBezTo>
                    <a:pt x="1814" y="0"/>
                    <a:pt x="1746" y="25"/>
                    <a:pt x="1683" y="81"/>
                  </a:cubicBezTo>
                  <a:cubicBezTo>
                    <a:pt x="1563" y="189"/>
                    <a:pt x="1491" y="333"/>
                    <a:pt x="1443" y="478"/>
                  </a:cubicBezTo>
                  <a:cubicBezTo>
                    <a:pt x="1046" y="454"/>
                    <a:pt x="661" y="430"/>
                    <a:pt x="265" y="405"/>
                  </a:cubicBezTo>
                  <a:cubicBezTo>
                    <a:pt x="60" y="405"/>
                    <a:pt x="0" y="754"/>
                    <a:pt x="216" y="778"/>
                  </a:cubicBezTo>
                  <a:cubicBezTo>
                    <a:pt x="601" y="838"/>
                    <a:pt x="974" y="886"/>
                    <a:pt x="1358" y="934"/>
                  </a:cubicBezTo>
                  <a:cubicBezTo>
                    <a:pt x="1358" y="983"/>
                    <a:pt x="1346" y="1031"/>
                    <a:pt x="1346" y="1079"/>
                  </a:cubicBezTo>
                  <a:cubicBezTo>
                    <a:pt x="1346" y="1331"/>
                    <a:pt x="1370" y="1692"/>
                    <a:pt x="1587" y="1836"/>
                  </a:cubicBezTo>
                  <a:lnTo>
                    <a:pt x="1587" y="1848"/>
                  </a:lnTo>
                  <a:cubicBezTo>
                    <a:pt x="1626" y="1931"/>
                    <a:pt x="1700" y="1968"/>
                    <a:pt x="1771" y="1968"/>
                  </a:cubicBezTo>
                  <a:cubicBezTo>
                    <a:pt x="1875" y="1968"/>
                    <a:pt x="1971" y="1888"/>
                    <a:pt x="1935" y="1752"/>
                  </a:cubicBezTo>
                  <a:cubicBezTo>
                    <a:pt x="1935" y="1752"/>
                    <a:pt x="1935" y="1740"/>
                    <a:pt x="1923" y="1728"/>
                  </a:cubicBezTo>
                  <a:cubicBezTo>
                    <a:pt x="2008" y="1560"/>
                    <a:pt x="1947" y="1379"/>
                    <a:pt x="1960" y="1175"/>
                  </a:cubicBezTo>
                  <a:cubicBezTo>
                    <a:pt x="1960" y="1115"/>
                    <a:pt x="1972" y="1055"/>
                    <a:pt x="1984" y="1007"/>
                  </a:cubicBezTo>
                  <a:cubicBezTo>
                    <a:pt x="2452" y="1055"/>
                    <a:pt x="2921" y="1103"/>
                    <a:pt x="3390" y="1175"/>
                  </a:cubicBezTo>
                  <a:cubicBezTo>
                    <a:pt x="3413" y="1179"/>
                    <a:pt x="3434" y="1181"/>
                    <a:pt x="3455" y="1181"/>
                  </a:cubicBezTo>
                  <a:cubicBezTo>
                    <a:pt x="3807" y="1181"/>
                    <a:pt x="3860" y="633"/>
                    <a:pt x="3462" y="622"/>
                  </a:cubicBezTo>
                  <a:cubicBezTo>
                    <a:pt x="3017" y="610"/>
                    <a:pt x="2573" y="574"/>
                    <a:pt x="2128" y="538"/>
                  </a:cubicBezTo>
                  <a:cubicBezTo>
                    <a:pt x="2140" y="478"/>
                    <a:pt x="2152" y="430"/>
                    <a:pt x="2164" y="369"/>
                  </a:cubicBezTo>
                  <a:cubicBezTo>
                    <a:pt x="2199" y="169"/>
                    <a:pt x="2050" y="0"/>
                    <a:pt x="18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8"/>
          <p:cNvSpPr txBox="1">
            <a:spLocks noGrp="1"/>
          </p:cNvSpPr>
          <p:nvPr>
            <p:ph type="ctrTitle"/>
          </p:nvPr>
        </p:nvSpPr>
        <p:spPr>
          <a:xfrm>
            <a:off x="585825" y="793575"/>
            <a:ext cx="4976700" cy="8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01" name="Google Shape;401;p18"/>
          <p:cNvSpPr txBox="1">
            <a:spLocks noGrp="1"/>
          </p:cNvSpPr>
          <p:nvPr>
            <p:ph type="subTitle" idx="1"/>
          </p:nvPr>
        </p:nvSpPr>
        <p:spPr>
          <a:xfrm>
            <a:off x="602375" y="1659325"/>
            <a:ext cx="3309300" cy="13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18"/>
          <p:cNvSpPr txBox="1"/>
          <p:nvPr/>
        </p:nvSpPr>
        <p:spPr>
          <a:xfrm>
            <a:off x="620850" y="3741250"/>
            <a:ext cx="45090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03" name="Google Shape;403;p18"/>
          <p:cNvGrpSpPr/>
          <p:nvPr/>
        </p:nvGrpSpPr>
        <p:grpSpPr>
          <a:xfrm rot="10800000">
            <a:off x="5782149" y="648326"/>
            <a:ext cx="3428300" cy="699894"/>
            <a:chOff x="7591575" y="937155"/>
            <a:chExt cx="2263950" cy="493996"/>
          </a:xfrm>
        </p:grpSpPr>
        <p:sp>
          <p:nvSpPr>
            <p:cNvPr id="404" name="Google Shape;404;p18"/>
            <p:cNvSpPr/>
            <p:nvPr/>
          </p:nvSpPr>
          <p:spPr>
            <a:xfrm rot="10800000" flipH="1">
              <a:off x="7592367" y="937155"/>
              <a:ext cx="1598617" cy="23698"/>
            </a:xfrm>
            <a:custGeom>
              <a:avLst/>
              <a:gdLst/>
              <a:ahLst/>
              <a:cxnLst/>
              <a:rect l="l" t="t" r="r" b="b"/>
              <a:pathLst>
                <a:path w="7826" h="502" extrusionOk="0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7591575" y="1040377"/>
              <a:ext cx="1049388" cy="48815"/>
            </a:xfrm>
            <a:custGeom>
              <a:avLst/>
              <a:gdLst/>
              <a:ahLst/>
              <a:cxnLst/>
              <a:rect l="l" t="t" r="r" b="b"/>
              <a:pathLst>
                <a:path w="15953" h="747" extrusionOk="0">
                  <a:moveTo>
                    <a:pt x="14696" y="0"/>
                  </a:moveTo>
                  <a:cubicBezTo>
                    <a:pt x="13740" y="0"/>
                    <a:pt x="12771" y="77"/>
                    <a:pt x="11829" y="95"/>
                  </a:cubicBezTo>
                  <a:cubicBezTo>
                    <a:pt x="10507" y="119"/>
                    <a:pt x="9172" y="155"/>
                    <a:pt x="7850" y="179"/>
                  </a:cubicBezTo>
                  <a:cubicBezTo>
                    <a:pt x="6564" y="191"/>
                    <a:pt x="5278" y="215"/>
                    <a:pt x="3991" y="227"/>
                  </a:cubicBezTo>
                  <a:cubicBezTo>
                    <a:pt x="3882" y="228"/>
                    <a:pt x="3773" y="228"/>
                    <a:pt x="3664" y="228"/>
                  </a:cubicBezTo>
                  <a:cubicBezTo>
                    <a:pt x="3250" y="228"/>
                    <a:pt x="2833" y="223"/>
                    <a:pt x="2417" y="223"/>
                  </a:cubicBezTo>
                  <a:cubicBezTo>
                    <a:pt x="1671" y="223"/>
                    <a:pt x="926" y="242"/>
                    <a:pt x="193" y="347"/>
                  </a:cubicBezTo>
                  <a:cubicBezTo>
                    <a:pt x="0" y="371"/>
                    <a:pt x="85" y="624"/>
                    <a:pt x="229" y="648"/>
                  </a:cubicBezTo>
                  <a:cubicBezTo>
                    <a:pt x="807" y="724"/>
                    <a:pt x="1396" y="746"/>
                    <a:pt x="1985" y="746"/>
                  </a:cubicBezTo>
                  <a:cubicBezTo>
                    <a:pt x="2694" y="746"/>
                    <a:pt x="3404" y="714"/>
                    <a:pt x="4100" y="708"/>
                  </a:cubicBezTo>
                  <a:cubicBezTo>
                    <a:pt x="5386" y="684"/>
                    <a:pt x="6672" y="672"/>
                    <a:pt x="7970" y="648"/>
                  </a:cubicBezTo>
                  <a:cubicBezTo>
                    <a:pt x="9220" y="624"/>
                    <a:pt x="10471" y="600"/>
                    <a:pt x="11721" y="576"/>
                  </a:cubicBezTo>
                  <a:cubicBezTo>
                    <a:pt x="13031" y="540"/>
                    <a:pt x="14390" y="600"/>
                    <a:pt x="15700" y="419"/>
                  </a:cubicBezTo>
                  <a:cubicBezTo>
                    <a:pt x="15940" y="395"/>
                    <a:pt x="15952" y="59"/>
                    <a:pt x="15700" y="35"/>
                  </a:cubicBezTo>
                  <a:cubicBezTo>
                    <a:pt x="15368" y="10"/>
                    <a:pt x="15033" y="0"/>
                    <a:pt x="14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7592562" y="1151009"/>
              <a:ext cx="1520439" cy="47377"/>
            </a:xfrm>
            <a:custGeom>
              <a:avLst/>
              <a:gdLst/>
              <a:ahLst/>
              <a:cxnLst/>
              <a:rect l="l" t="t" r="r" b="b"/>
              <a:pathLst>
                <a:path w="23114" h="725" extrusionOk="0">
                  <a:moveTo>
                    <a:pt x="215" y="0"/>
                  </a:moveTo>
                  <a:cubicBezTo>
                    <a:pt x="44" y="0"/>
                    <a:pt x="1" y="290"/>
                    <a:pt x="178" y="325"/>
                  </a:cubicBezTo>
                  <a:cubicBezTo>
                    <a:pt x="1419" y="578"/>
                    <a:pt x="2707" y="630"/>
                    <a:pt x="3985" y="630"/>
                  </a:cubicBezTo>
                  <a:cubicBezTo>
                    <a:pt x="4526" y="630"/>
                    <a:pt x="5066" y="621"/>
                    <a:pt x="5599" y="614"/>
                  </a:cubicBezTo>
                  <a:cubicBezTo>
                    <a:pt x="7523" y="578"/>
                    <a:pt x="9446" y="505"/>
                    <a:pt x="11381" y="493"/>
                  </a:cubicBezTo>
                  <a:cubicBezTo>
                    <a:pt x="11830" y="491"/>
                    <a:pt x="12278" y="489"/>
                    <a:pt x="12726" y="489"/>
                  </a:cubicBezTo>
                  <a:cubicBezTo>
                    <a:pt x="14177" y="489"/>
                    <a:pt x="15628" y="505"/>
                    <a:pt x="17079" y="542"/>
                  </a:cubicBezTo>
                  <a:cubicBezTo>
                    <a:pt x="18886" y="575"/>
                    <a:pt x="20704" y="724"/>
                    <a:pt x="22513" y="724"/>
                  </a:cubicBezTo>
                  <a:cubicBezTo>
                    <a:pt x="22641" y="724"/>
                    <a:pt x="22769" y="723"/>
                    <a:pt x="22897" y="722"/>
                  </a:cubicBezTo>
                  <a:cubicBezTo>
                    <a:pt x="23114" y="722"/>
                    <a:pt x="23102" y="421"/>
                    <a:pt x="22897" y="397"/>
                  </a:cubicBezTo>
                  <a:cubicBezTo>
                    <a:pt x="21010" y="181"/>
                    <a:pt x="19087" y="193"/>
                    <a:pt x="17199" y="157"/>
                  </a:cubicBezTo>
                  <a:cubicBezTo>
                    <a:pt x="15748" y="120"/>
                    <a:pt x="14291" y="104"/>
                    <a:pt x="12836" y="104"/>
                  </a:cubicBezTo>
                  <a:cubicBezTo>
                    <a:pt x="12387" y="104"/>
                    <a:pt x="11938" y="106"/>
                    <a:pt x="11489" y="109"/>
                  </a:cubicBezTo>
                  <a:cubicBezTo>
                    <a:pt x="9602" y="121"/>
                    <a:pt x="7715" y="181"/>
                    <a:pt x="5816" y="217"/>
                  </a:cubicBezTo>
                  <a:cubicBezTo>
                    <a:pt x="5510" y="225"/>
                    <a:pt x="5205" y="228"/>
                    <a:pt x="4900" y="228"/>
                  </a:cubicBezTo>
                  <a:cubicBezTo>
                    <a:pt x="3336" y="228"/>
                    <a:pt x="1785" y="131"/>
                    <a:pt x="226" y="1"/>
                  </a:cubicBezTo>
                  <a:cubicBezTo>
                    <a:pt x="222" y="0"/>
                    <a:pt x="219" y="0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7593943" y="1246676"/>
              <a:ext cx="1898608" cy="45547"/>
            </a:xfrm>
            <a:custGeom>
              <a:avLst/>
              <a:gdLst/>
              <a:ahLst/>
              <a:cxnLst/>
              <a:rect l="l" t="t" r="r" b="b"/>
              <a:pathLst>
                <a:path w="28863" h="697" extrusionOk="0">
                  <a:moveTo>
                    <a:pt x="1361" y="1"/>
                  </a:moveTo>
                  <a:cubicBezTo>
                    <a:pt x="964" y="1"/>
                    <a:pt x="566" y="5"/>
                    <a:pt x="169" y="15"/>
                  </a:cubicBezTo>
                  <a:cubicBezTo>
                    <a:pt x="0" y="27"/>
                    <a:pt x="12" y="256"/>
                    <a:pt x="169" y="280"/>
                  </a:cubicBezTo>
                  <a:cubicBezTo>
                    <a:pt x="2525" y="520"/>
                    <a:pt x="4917" y="520"/>
                    <a:pt x="7285" y="568"/>
                  </a:cubicBezTo>
                  <a:cubicBezTo>
                    <a:pt x="9653" y="628"/>
                    <a:pt x="12033" y="664"/>
                    <a:pt x="14402" y="676"/>
                  </a:cubicBezTo>
                  <a:cubicBezTo>
                    <a:pt x="15789" y="690"/>
                    <a:pt x="17180" y="696"/>
                    <a:pt x="18571" y="696"/>
                  </a:cubicBezTo>
                  <a:cubicBezTo>
                    <a:pt x="19554" y="696"/>
                    <a:pt x="20537" y="693"/>
                    <a:pt x="21518" y="688"/>
                  </a:cubicBezTo>
                  <a:cubicBezTo>
                    <a:pt x="21786" y="686"/>
                    <a:pt x="22056" y="685"/>
                    <a:pt x="22325" y="685"/>
                  </a:cubicBezTo>
                  <a:cubicBezTo>
                    <a:pt x="23122" y="685"/>
                    <a:pt x="23923" y="693"/>
                    <a:pt x="24725" y="693"/>
                  </a:cubicBezTo>
                  <a:cubicBezTo>
                    <a:pt x="26035" y="693"/>
                    <a:pt x="27346" y="670"/>
                    <a:pt x="28634" y="544"/>
                  </a:cubicBezTo>
                  <a:cubicBezTo>
                    <a:pt x="28863" y="520"/>
                    <a:pt x="28863" y="195"/>
                    <a:pt x="28634" y="183"/>
                  </a:cubicBezTo>
                  <a:cubicBezTo>
                    <a:pt x="28050" y="154"/>
                    <a:pt x="27464" y="142"/>
                    <a:pt x="26876" y="142"/>
                  </a:cubicBezTo>
                  <a:cubicBezTo>
                    <a:pt x="25093" y="142"/>
                    <a:pt x="23299" y="247"/>
                    <a:pt x="21518" y="256"/>
                  </a:cubicBezTo>
                  <a:cubicBezTo>
                    <a:pt x="20334" y="268"/>
                    <a:pt x="19147" y="274"/>
                    <a:pt x="17960" y="274"/>
                  </a:cubicBezTo>
                  <a:cubicBezTo>
                    <a:pt x="16773" y="274"/>
                    <a:pt x="15586" y="268"/>
                    <a:pt x="14402" y="256"/>
                  </a:cubicBezTo>
                  <a:cubicBezTo>
                    <a:pt x="12033" y="244"/>
                    <a:pt x="9653" y="207"/>
                    <a:pt x="7285" y="147"/>
                  </a:cubicBezTo>
                  <a:cubicBezTo>
                    <a:pt x="5314" y="107"/>
                    <a:pt x="3335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7593154" y="1355805"/>
              <a:ext cx="2262372" cy="75346"/>
            </a:xfrm>
            <a:custGeom>
              <a:avLst/>
              <a:gdLst/>
              <a:ahLst/>
              <a:cxnLst/>
              <a:rect l="l" t="t" r="r" b="b"/>
              <a:pathLst>
                <a:path w="34393" h="1153" extrusionOk="0">
                  <a:moveTo>
                    <a:pt x="3647" y="1"/>
                  </a:moveTo>
                  <a:cubicBezTo>
                    <a:pt x="2499" y="1"/>
                    <a:pt x="1350" y="15"/>
                    <a:pt x="205" y="64"/>
                  </a:cubicBezTo>
                  <a:cubicBezTo>
                    <a:pt x="12" y="76"/>
                    <a:pt x="0" y="377"/>
                    <a:pt x="205" y="377"/>
                  </a:cubicBezTo>
                  <a:cubicBezTo>
                    <a:pt x="4604" y="521"/>
                    <a:pt x="9016" y="425"/>
                    <a:pt x="13404" y="497"/>
                  </a:cubicBezTo>
                  <a:cubicBezTo>
                    <a:pt x="17804" y="557"/>
                    <a:pt x="22203" y="665"/>
                    <a:pt x="26603" y="834"/>
                  </a:cubicBezTo>
                  <a:cubicBezTo>
                    <a:pt x="27865" y="882"/>
                    <a:pt x="29127" y="942"/>
                    <a:pt x="30389" y="1002"/>
                  </a:cubicBezTo>
                  <a:cubicBezTo>
                    <a:pt x="31482" y="1054"/>
                    <a:pt x="32592" y="1153"/>
                    <a:pt x="33697" y="1153"/>
                  </a:cubicBezTo>
                  <a:cubicBezTo>
                    <a:pt x="33857" y="1153"/>
                    <a:pt x="34016" y="1151"/>
                    <a:pt x="34176" y="1146"/>
                  </a:cubicBezTo>
                  <a:cubicBezTo>
                    <a:pt x="34392" y="1146"/>
                    <a:pt x="34380" y="846"/>
                    <a:pt x="34176" y="821"/>
                  </a:cubicBezTo>
                  <a:cubicBezTo>
                    <a:pt x="31976" y="557"/>
                    <a:pt x="29728" y="581"/>
                    <a:pt x="27516" y="497"/>
                  </a:cubicBezTo>
                  <a:cubicBezTo>
                    <a:pt x="25341" y="413"/>
                    <a:pt x="23165" y="353"/>
                    <a:pt x="20977" y="293"/>
                  </a:cubicBezTo>
                  <a:cubicBezTo>
                    <a:pt x="16589" y="160"/>
                    <a:pt x="12190" y="64"/>
                    <a:pt x="7790" y="28"/>
                  </a:cubicBezTo>
                  <a:cubicBezTo>
                    <a:pt x="6411" y="22"/>
                    <a:pt x="5029" y="1"/>
                    <a:pt x="3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grpSp>
        <p:nvGrpSpPr>
          <p:cNvPr id="409" name="Google Shape;409;p18"/>
          <p:cNvGrpSpPr/>
          <p:nvPr/>
        </p:nvGrpSpPr>
        <p:grpSpPr>
          <a:xfrm rot="10800000">
            <a:off x="6039737" y="1440796"/>
            <a:ext cx="3170689" cy="666325"/>
            <a:chOff x="7591590" y="960853"/>
            <a:chExt cx="2093831" cy="470303"/>
          </a:xfrm>
        </p:grpSpPr>
        <p:sp>
          <p:nvSpPr>
            <p:cNvPr id="410" name="Google Shape;410;p18"/>
            <p:cNvSpPr/>
            <p:nvPr/>
          </p:nvSpPr>
          <p:spPr>
            <a:xfrm>
              <a:off x="7592375" y="960853"/>
              <a:ext cx="1686346" cy="32803"/>
            </a:xfrm>
            <a:custGeom>
              <a:avLst/>
              <a:gdLst/>
              <a:ahLst/>
              <a:cxnLst/>
              <a:rect l="l" t="t" r="r" b="b"/>
              <a:pathLst>
                <a:path w="7826" h="502" extrusionOk="0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7591590" y="1037557"/>
              <a:ext cx="2093831" cy="51631"/>
            </a:xfrm>
            <a:custGeom>
              <a:avLst/>
              <a:gdLst/>
              <a:ahLst/>
              <a:cxnLst/>
              <a:rect l="l" t="t" r="r" b="b"/>
              <a:pathLst>
                <a:path w="15953" h="747" extrusionOk="0">
                  <a:moveTo>
                    <a:pt x="14696" y="0"/>
                  </a:moveTo>
                  <a:cubicBezTo>
                    <a:pt x="13740" y="0"/>
                    <a:pt x="12771" y="77"/>
                    <a:pt x="11829" y="95"/>
                  </a:cubicBezTo>
                  <a:cubicBezTo>
                    <a:pt x="10507" y="119"/>
                    <a:pt x="9172" y="155"/>
                    <a:pt x="7850" y="179"/>
                  </a:cubicBezTo>
                  <a:cubicBezTo>
                    <a:pt x="6564" y="191"/>
                    <a:pt x="5278" y="215"/>
                    <a:pt x="3991" y="227"/>
                  </a:cubicBezTo>
                  <a:cubicBezTo>
                    <a:pt x="3882" y="228"/>
                    <a:pt x="3773" y="228"/>
                    <a:pt x="3664" y="228"/>
                  </a:cubicBezTo>
                  <a:cubicBezTo>
                    <a:pt x="3250" y="228"/>
                    <a:pt x="2833" y="223"/>
                    <a:pt x="2417" y="223"/>
                  </a:cubicBezTo>
                  <a:cubicBezTo>
                    <a:pt x="1671" y="223"/>
                    <a:pt x="926" y="242"/>
                    <a:pt x="193" y="347"/>
                  </a:cubicBezTo>
                  <a:cubicBezTo>
                    <a:pt x="0" y="371"/>
                    <a:pt x="85" y="624"/>
                    <a:pt x="229" y="648"/>
                  </a:cubicBezTo>
                  <a:cubicBezTo>
                    <a:pt x="807" y="724"/>
                    <a:pt x="1396" y="746"/>
                    <a:pt x="1985" y="746"/>
                  </a:cubicBezTo>
                  <a:cubicBezTo>
                    <a:pt x="2694" y="746"/>
                    <a:pt x="3404" y="714"/>
                    <a:pt x="4100" y="708"/>
                  </a:cubicBezTo>
                  <a:cubicBezTo>
                    <a:pt x="5386" y="684"/>
                    <a:pt x="6672" y="672"/>
                    <a:pt x="7970" y="648"/>
                  </a:cubicBezTo>
                  <a:cubicBezTo>
                    <a:pt x="9220" y="624"/>
                    <a:pt x="10471" y="600"/>
                    <a:pt x="11721" y="576"/>
                  </a:cubicBezTo>
                  <a:cubicBezTo>
                    <a:pt x="13031" y="540"/>
                    <a:pt x="14390" y="600"/>
                    <a:pt x="15700" y="419"/>
                  </a:cubicBezTo>
                  <a:cubicBezTo>
                    <a:pt x="15940" y="395"/>
                    <a:pt x="15952" y="59"/>
                    <a:pt x="15700" y="35"/>
                  </a:cubicBezTo>
                  <a:cubicBezTo>
                    <a:pt x="15368" y="10"/>
                    <a:pt x="15033" y="0"/>
                    <a:pt x="14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12" name="Google Shape;412;p18"/>
            <p:cNvSpPr/>
            <p:nvPr/>
          </p:nvSpPr>
          <p:spPr>
            <a:xfrm>
              <a:off x="7592562" y="1151009"/>
              <a:ext cx="1520439" cy="47377"/>
            </a:xfrm>
            <a:custGeom>
              <a:avLst/>
              <a:gdLst/>
              <a:ahLst/>
              <a:cxnLst/>
              <a:rect l="l" t="t" r="r" b="b"/>
              <a:pathLst>
                <a:path w="23114" h="725" extrusionOk="0">
                  <a:moveTo>
                    <a:pt x="215" y="0"/>
                  </a:moveTo>
                  <a:cubicBezTo>
                    <a:pt x="44" y="0"/>
                    <a:pt x="1" y="290"/>
                    <a:pt x="178" y="325"/>
                  </a:cubicBezTo>
                  <a:cubicBezTo>
                    <a:pt x="1419" y="578"/>
                    <a:pt x="2707" y="630"/>
                    <a:pt x="3985" y="630"/>
                  </a:cubicBezTo>
                  <a:cubicBezTo>
                    <a:pt x="4526" y="630"/>
                    <a:pt x="5066" y="621"/>
                    <a:pt x="5599" y="614"/>
                  </a:cubicBezTo>
                  <a:cubicBezTo>
                    <a:pt x="7523" y="578"/>
                    <a:pt x="9446" y="505"/>
                    <a:pt x="11381" y="493"/>
                  </a:cubicBezTo>
                  <a:cubicBezTo>
                    <a:pt x="11830" y="491"/>
                    <a:pt x="12278" y="489"/>
                    <a:pt x="12726" y="489"/>
                  </a:cubicBezTo>
                  <a:cubicBezTo>
                    <a:pt x="14177" y="489"/>
                    <a:pt x="15628" y="505"/>
                    <a:pt x="17079" y="542"/>
                  </a:cubicBezTo>
                  <a:cubicBezTo>
                    <a:pt x="18886" y="575"/>
                    <a:pt x="20704" y="724"/>
                    <a:pt x="22513" y="724"/>
                  </a:cubicBezTo>
                  <a:cubicBezTo>
                    <a:pt x="22641" y="724"/>
                    <a:pt x="22769" y="723"/>
                    <a:pt x="22897" y="722"/>
                  </a:cubicBezTo>
                  <a:cubicBezTo>
                    <a:pt x="23114" y="722"/>
                    <a:pt x="23102" y="421"/>
                    <a:pt x="22897" y="397"/>
                  </a:cubicBezTo>
                  <a:cubicBezTo>
                    <a:pt x="21010" y="181"/>
                    <a:pt x="19087" y="193"/>
                    <a:pt x="17199" y="157"/>
                  </a:cubicBezTo>
                  <a:cubicBezTo>
                    <a:pt x="15748" y="120"/>
                    <a:pt x="14291" y="104"/>
                    <a:pt x="12836" y="104"/>
                  </a:cubicBezTo>
                  <a:cubicBezTo>
                    <a:pt x="12387" y="104"/>
                    <a:pt x="11938" y="106"/>
                    <a:pt x="11489" y="109"/>
                  </a:cubicBezTo>
                  <a:cubicBezTo>
                    <a:pt x="9602" y="121"/>
                    <a:pt x="7715" y="181"/>
                    <a:pt x="5816" y="217"/>
                  </a:cubicBezTo>
                  <a:cubicBezTo>
                    <a:pt x="5510" y="225"/>
                    <a:pt x="5205" y="228"/>
                    <a:pt x="4900" y="228"/>
                  </a:cubicBezTo>
                  <a:cubicBezTo>
                    <a:pt x="3336" y="228"/>
                    <a:pt x="1785" y="131"/>
                    <a:pt x="226" y="1"/>
                  </a:cubicBezTo>
                  <a:cubicBezTo>
                    <a:pt x="222" y="0"/>
                    <a:pt x="219" y="0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13" name="Google Shape;413;p18"/>
            <p:cNvSpPr/>
            <p:nvPr/>
          </p:nvSpPr>
          <p:spPr>
            <a:xfrm>
              <a:off x="7593943" y="1246676"/>
              <a:ext cx="1898608" cy="45547"/>
            </a:xfrm>
            <a:custGeom>
              <a:avLst/>
              <a:gdLst/>
              <a:ahLst/>
              <a:cxnLst/>
              <a:rect l="l" t="t" r="r" b="b"/>
              <a:pathLst>
                <a:path w="28863" h="697" extrusionOk="0">
                  <a:moveTo>
                    <a:pt x="1361" y="1"/>
                  </a:moveTo>
                  <a:cubicBezTo>
                    <a:pt x="964" y="1"/>
                    <a:pt x="566" y="5"/>
                    <a:pt x="169" y="15"/>
                  </a:cubicBezTo>
                  <a:cubicBezTo>
                    <a:pt x="0" y="27"/>
                    <a:pt x="12" y="256"/>
                    <a:pt x="169" y="280"/>
                  </a:cubicBezTo>
                  <a:cubicBezTo>
                    <a:pt x="2525" y="520"/>
                    <a:pt x="4917" y="520"/>
                    <a:pt x="7285" y="568"/>
                  </a:cubicBezTo>
                  <a:cubicBezTo>
                    <a:pt x="9653" y="628"/>
                    <a:pt x="12033" y="664"/>
                    <a:pt x="14402" y="676"/>
                  </a:cubicBezTo>
                  <a:cubicBezTo>
                    <a:pt x="15789" y="690"/>
                    <a:pt x="17180" y="696"/>
                    <a:pt x="18571" y="696"/>
                  </a:cubicBezTo>
                  <a:cubicBezTo>
                    <a:pt x="19554" y="696"/>
                    <a:pt x="20537" y="693"/>
                    <a:pt x="21518" y="688"/>
                  </a:cubicBezTo>
                  <a:cubicBezTo>
                    <a:pt x="21786" y="686"/>
                    <a:pt x="22056" y="685"/>
                    <a:pt x="22325" y="685"/>
                  </a:cubicBezTo>
                  <a:cubicBezTo>
                    <a:pt x="23122" y="685"/>
                    <a:pt x="23923" y="693"/>
                    <a:pt x="24725" y="693"/>
                  </a:cubicBezTo>
                  <a:cubicBezTo>
                    <a:pt x="26035" y="693"/>
                    <a:pt x="27346" y="670"/>
                    <a:pt x="28634" y="544"/>
                  </a:cubicBezTo>
                  <a:cubicBezTo>
                    <a:pt x="28863" y="520"/>
                    <a:pt x="28863" y="195"/>
                    <a:pt x="28634" y="183"/>
                  </a:cubicBezTo>
                  <a:cubicBezTo>
                    <a:pt x="28050" y="154"/>
                    <a:pt x="27464" y="142"/>
                    <a:pt x="26876" y="142"/>
                  </a:cubicBezTo>
                  <a:cubicBezTo>
                    <a:pt x="25093" y="142"/>
                    <a:pt x="23299" y="247"/>
                    <a:pt x="21518" y="256"/>
                  </a:cubicBezTo>
                  <a:cubicBezTo>
                    <a:pt x="20334" y="268"/>
                    <a:pt x="19147" y="274"/>
                    <a:pt x="17960" y="274"/>
                  </a:cubicBezTo>
                  <a:cubicBezTo>
                    <a:pt x="16773" y="274"/>
                    <a:pt x="15586" y="268"/>
                    <a:pt x="14402" y="256"/>
                  </a:cubicBezTo>
                  <a:cubicBezTo>
                    <a:pt x="12033" y="244"/>
                    <a:pt x="9653" y="207"/>
                    <a:pt x="7285" y="147"/>
                  </a:cubicBezTo>
                  <a:cubicBezTo>
                    <a:pt x="5314" y="107"/>
                    <a:pt x="3335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14" name="Google Shape;414;p18"/>
            <p:cNvSpPr/>
            <p:nvPr/>
          </p:nvSpPr>
          <p:spPr>
            <a:xfrm>
              <a:off x="7593153" y="1355810"/>
              <a:ext cx="1677605" cy="75346"/>
            </a:xfrm>
            <a:custGeom>
              <a:avLst/>
              <a:gdLst/>
              <a:ahLst/>
              <a:cxnLst/>
              <a:rect l="l" t="t" r="r" b="b"/>
              <a:pathLst>
                <a:path w="34393" h="1153" extrusionOk="0">
                  <a:moveTo>
                    <a:pt x="3647" y="1"/>
                  </a:moveTo>
                  <a:cubicBezTo>
                    <a:pt x="2499" y="1"/>
                    <a:pt x="1350" y="15"/>
                    <a:pt x="205" y="64"/>
                  </a:cubicBezTo>
                  <a:cubicBezTo>
                    <a:pt x="12" y="76"/>
                    <a:pt x="0" y="377"/>
                    <a:pt x="205" y="377"/>
                  </a:cubicBezTo>
                  <a:cubicBezTo>
                    <a:pt x="4604" y="521"/>
                    <a:pt x="9016" y="425"/>
                    <a:pt x="13404" y="497"/>
                  </a:cubicBezTo>
                  <a:cubicBezTo>
                    <a:pt x="17804" y="557"/>
                    <a:pt x="22203" y="665"/>
                    <a:pt x="26603" y="834"/>
                  </a:cubicBezTo>
                  <a:cubicBezTo>
                    <a:pt x="27865" y="882"/>
                    <a:pt x="29127" y="942"/>
                    <a:pt x="30389" y="1002"/>
                  </a:cubicBezTo>
                  <a:cubicBezTo>
                    <a:pt x="31482" y="1054"/>
                    <a:pt x="32592" y="1153"/>
                    <a:pt x="33697" y="1153"/>
                  </a:cubicBezTo>
                  <a:cubicBezTo>
                    <a:pt x="33857" y="1153"/>
                    <a:pt x="34016" y="1151"/>
                    <a:pt x="34176" y="1146"/>
                  </a:cubicBezTo>
                  <a:cubicBezTo>
                    <a:pt x="34392" y="1146"/>
                    <a:pt x="34380" y="846"/>
                    <a:pt x="34176" y="821"/>
                  </a:cubicBezTo>
                  <a:cubicBezTo>
                    <a:pt x="31976" y="557"/>
                    <a:pt x="29728" y="581"/>
                    <a:pt x="27516" y="497"/>
                  </a:cubicBezTo>
                  <a:cubicBezTo>
                    <a:pt x="25341" y="413"/>
                    <a:pt x="23165" y="353"/>
                    <a:pt x="20977" y="293"/>
                  </a:cubicBezTo>
                  <a:cubicBezTo>
                    <a:pt x="16589" y="160"/>
                    <a:pt x="12190" y="64"/>
                    <a:pt x="7790" y="28"/>
                  </a:cubicBezTo>
                  <a:cubicBezTo>
                    <a:pt x="6411" y="22"/>
                    <a:pt x="5029" y="1"/>
                    <a:pt x="3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grpSp>
        <p:nvGrpSpPr>
          <p:cNvPr id="415" name="Google Shape;415;p18"/>
          <p:cNvGrpSpPr/>
          <p:nvPr/>
        </p:nvGrpSpPr>
        <p:grpSpPr>
          <a:xfrm rot="10800000">
            <a:off x="5782149" y="2212953"/>
            <a:ext cx="3428300" cy="699894"/>
            <a:chOff x="7591575" y="937155"/>
            <a:chExt cx="2263950" cy="493996"/>
          </a:xfrm>
        </p:grpSpPr>
        <p:sp>
          <p:nvSpPr>
            <p:cNvPr id="416" name="Google Shape;416;p18"/>
            <p:cNvSpPr/>
            <p:nvPr/>
          </p:nvSpPr>
          <p:spPr>
            <a:xfrm rot="10800000" flipH="1">
              <a:off x="7592367" y="937155"/>
              <a:ext cx="1598617" cy="23698"/>
            </a:xfrm>
            <a:custGeom>
              <a:avLst/>
              <a:gdLst/>
              <a:ahLst/>
              <a:cxnLst/>
              <a:rect l="l" t="t" r="r" b="b"/>
              <a:pathLst>
                <a:path w="7826" h="502" extrusionOk="0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17" name="Google Shape;417;p18"/>
            <p:cNvSpPr/>
            <p:nvPr/>
          </p:nvSpPr>
          <p:spPr>
            <a:xfrm>
              <a:off x="7591575" y="1040377"/>
              <a:ext cx="1049388" cy="48815"/>
            </a:xfrm>
            <a:custGeom>
              <a:avLst/>
              <a:gdLst/>
              <a:ahLst/>
              <a:cxnLst/>
              <a:rect l="l" t="t" r="r" b="b"/>
              <a:pathLst>
                <a:path w="15953" h="747" extrusionOk="0">
                  <a:moveTo>
                    <a:pt x="14696" y="0"/>
                  </a:moveTo>
                  <a:cubicBezTo>
                    <a:pt x="13740" y="0"/>
                    <a:pt x="12771" y="77"/>
                    <a:pt x="11829" y="95"/>
                  </a:cubicBezTo>
                  <a:cubicBezTo>
                    <a:pt x="10507" y="119"/>
                    <a:pt x="9172" y="155"/>
                    <a:pt x="7850" y="179"/>
                  </a:cubicBezTo>
                  <a:cubicBezTo>
                    <a:pt x="6564" y="191"/>
                    <a:pt x="5278" y="215"/>
                    <a:pt x="3991" y="227"/>
                  </a:cubicBezTo>
                  <a:cubicBezTo>
                    <a:pt x="3882" y="228"/>
                    <a:pt x="3773" y="228"/>
                    <a:pt x="3664" y="228"/>
                  </a:cubicBezTo>
                  <a:cubicBezTo>
                    <a:pt x="3250" y="228"/>
                    <a:pt x="2833" y="223"/>
                    <a:pt x="2417" y="223"/>
                  </a:cubicBezTo>
                  <a:cubicBezTo>
                    <a:pt x="1671" y="223"/>
                    <a:pt x="926" y="242"/>
                    <a:pt x="193" y="347"/>
                  </a:cubicBezTo>
                  <a:cubicBezTo>
                    <a:pt x="0" y="371"/>
                    <a:pt x="85" y="624"/>
                    <a:pt x="229" y="648"/>
                  </a:cubicBezTo>
                  <a:cubicBezTo>
                    <a:pt x="807" y="724"/>
                    <a:pt x="1396" y="746"/>
                    <a:pt x="1985" y="746"/>
                  </a:cubicBezTo>
                  <a:cubicBezTo>
                    <a:pt x="2694" y="746"/>
                    <a:pt x="3404" y="714"/>
                    <a:pt x="4100" y="708"/>
                  </a:cubicBezTo>
                  <a:cubicBezTo>
                    <a:pt x="5386" y="684"/>
                    <a:pt x="6672" y="672"/>
                    <a:pt x="7970" y="648"/>
                  </a:cubicBezTo>
                  <a:cubicBezTo>
                    <a:pt x="9220" y="624"/>
                    <a:pt x="10471" y="600"/>
                    <a:pt x="11721" y="576"/>
                  </a:cubicBezTo>
                  <a:cubicBezTo>
                    <a:pt x="13031" y="540"/>
                    <a:pt x="14390" y="600"/>
                    <a:pt x="15700" y="419"/>
                  </a:cubicBezTo>
                  <a:cubicBezTo>
                    <a:pt x="15940" y="395"/>
                    <a:pt x="15952" y="59"/>
                    <a:pt x="15700" y="35"/>
                  </a:cubicBezTo>
                  <a:cubicBezTo>
                    <a:pt x="15368" y="10"/>
                    <a:pt x="15033" y="0"/>
                    <a:pt x="14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18" name="Google Shape;418;p18"/>
            <p:cNvSpPr/>
            <p:nvPr/>
          </p:nvSpPr>
          <p:spPr>
            <a:xfrm>
              <a:off x="7592562" y="1151009"/>
              <a:ext cx="1520439" cy="47377"/>
            </a:xfrm>
            <a:custGeom>
              <a:avLst/>
              <a:gdLst/>
              <a:ahLst/>
              <a:cxnLst/>
              <a:rect l="l" t="t" r="r" b="b"/>
              <a:pathLst>
                <a:path w="23114" h="725" extrusionOk="0">
                  <a:moveTo>
                    <a:pt x="215" y="0"/>
                  </a:moveTo>
                  <a:cubicBezTo>
                    <a:pt x="44" y="0"/>
                    <a:pt x="1" y="290"/>
                    <a:pt x="178" y="325"/>
                  </a:cubicBezTo>
                  <a:cubicBezTo>
                    <a:pt x="1419" y="578"/>
                    <a:pt x="2707" y="630"/>
                    <a:pt x="3985" y="630"/>
                  </a:cubicBezTo>
                  <a:cubicBezTo>
                    <a:pt x="4526" y="630"/>
                    <a:pt x="5066" y="621"/>
                    <a:pt x="5599" y="614"/>
                  </a:cubicBezTo>
                  <a:cubicBezTo>
                    <a:pt x="7523" y="578"/>
                    <a:pt x="9446" y="505"/>
                    <a:pt x="11381" y="493"/>
                  </a:cubicBezTo>
                  <a:cubicBezTo>
                    <a:pt x="11830" y="491"/>
                    <a:pt x="12278" y="489"/>
                    <a:pt x="12726" y="489"/>
                  </a:cubicBezTo>
                  <a:cubicBezTo>
                    <a:pt x="14177" y="489"/>
                    <a:pt x="15628" y="505"/>
                    <a:pt x="17079" y="542"/>
                  </a:cubicBezTo>
                  <a:cubicBezTo>
                    <a:pt x="18886" y="575"/>
                    <a:pt x="20704" y="724"/>
                    <a:pt x="22513" y="724"/>
                  </a:cubicBezTo>
                  <a:cubicBezTo>
                    <a:pt x="22641" y="724"/>
                    <a:pt x="22769" y="723"/>
                    <a:pt x="22897" y="722"/>
                  </a:cubicBezTo>
                  <a:cubicBezTo>
                    <a:pt x="23114" y="722"/>
                    <a:pt x="23102" y="421"/>
                    <a:pt x="22897" y="397"/>
                  </a:cubicBezTo>
                  <a:cubicBezTo>
                    <a:pt x="21010" y="181"/>
                    <a:pt x="19087" y="193"/>
                    <a:pt x="17199" y="157"/>
                  </a:cubicBezTo>
                  <a:cubicBezTo>
                    <a:pt x="15748" y="120"/>
                    <a:pt x="14291" y="104"/>
                    <a:pt x="12836" y="104"/>
                  </a:cubicBezTo>
                  <a:cubicBezTo>
                    <a:pt x="12387" y="104"/>
                    <a:pt x="11938" y="106"/>
                    <a:pt x="11489" y="109"/>
                  </a:cubicBezTo>
                  <a:cubicBezTo>
                    <a:pt x="9602" y="121"/>
                    <a:pt x="7715" y="181"/>
                    <a:pt x="5816" y="217"/>
                  </a:cubicBezTo>
                  <a:cubicBezTo>
                    <a:pt x="5510" y="225"/>
                    <a:pt x="5205" y="228"/>
                    <a:pt x="4900" y="228"/>
                  </a:cubicBezTo>
                  <a:cubicBezTo>
                    <a:pt x="3336" y="228"/>
                    <a:pt x="1785" y="131"/>
                    <a:pt x="226" y="1"/>
                  </a:cubicBezTo>
                  <a:cubicBezTo>
                    <a:pt x="222" y="0"/>
                    <a:pt x="219" y="0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19" name="Google Shape;419;p18"/>
            <p:cNvSpPr/>
            <p:nvPr/>
          </p:nvSpPr>
          <p:spPr>
            <a:xfrm>
              <a:off x="7593943" y="1246676"/>
              <a:ext cx="1898608" cy="45547"/>
            </a:xfrm>
            <a:custGeom>
              <a:avLst/>
              <a:gdLst/>
              <a:ahLst/>
              <a:cxnLst/>
              <a:rect l="l" t="t" r="r" b="b"/>
              <a:pathLst>
                <a:path w="28863" h="697" extrusionOk="0">
                  <a:moveTo>
                    <a:pt x="1361" y="1"/>
                  </a:moveTo>
                  <a:cubicBezTo>
                    <a:pt x="964" y="1"/>
                    <a:pt x="566" y="5"/>
                    <a:pt x="169" y="15"/>
                  </a:cubicBezTo>
                  <a:cubicBezTo>
                    <a:pt x="0" y="27"/>
                    <a:pt x="12" y="256"/>
                    <a:pt x="169" y="280"/>
                  </a:cubicBezTo>
                  <a:cubicBezTo>
                    <a:pt x="2525" y="520"/>
                    <a:pt x="4917" y="520"/>
                    <a:pt x="7285" y="568"/>
                  </a:cubicBezTo>
                  <a:cubicBezTo>
                    <a:pt x="9653" y="628"/>
                    <a:pt x="12033" y="664"/>
                    <a:pt x="14402" y="676"/>
                  </a:cubicBezTo>
                  <a:cubicBezTo>
                    <a:pt x="15789" y="690"/>
                    <a:pt x="17180" y="696"/>
                    <a:pt x="18571" y="696"/>
                  </a:cubicBezTo>
                  <a:cubicBezTo>
                    <a:pt x="19554" y="696"/>
                    <a:pt x="20537" y="693"/>
                    <a:pt x="21518" y="688"/>
                  </a:cubicBezTo>
                  <a:cubicBezTo>
                    <a:pt x="21786" y="686"/>
                    <a:pt x="22056" y="685"/>
                    <a:pt x="22325" y="685"/>
                  </a:cubicBezTo>
                  <a:cubicBezTo>
                    <a:pt x="23122" y="685"/>
                    <a:pt x="23923" y="693"/>
                    <a:pt x="24725" y="693"/>
                  </a:cubicBezTo>
                  <a:cubicBezTo>
                    <a:pt x="26035" y="693"/>
                    <a:pt x="27346" y="670"/>
                    <a:pt x="28634" y="544"/>
                  </a:cubicBezTo>
                  <a:cubicBezTo>
                    <a:pt x="28863" y="520"/>
                    <a:pt x="28863" y="195"/>
                    <a:pt x="28634" y="183"/>
                  </a:cubicBezTo>
                  <a:cubicBezTo>
                    <a:pt x="28050" y="154"/>
                    <a:pt x="27464" y="142"/>
                    <a:pt x="26876" y="142"/>
                  </a:cubicBezTo>
                  <a:cubicBezTo>
                    <a:pt x="25093" y="142"/>
                    <a:pt x="23299" y="247"/>
                    <a:pt x="21518" y="256"/>
                  </a:cubicBezTo>
                  <a:cubicBezTo>
                    <a:pt x="20334" y="268"/>
                    <a:pt x="19147" y="274"/>
                    <a:pt x="17960" y="274"/>
                  </a:cubicBezTo>
                  <a:cubicBezTo>
                    <a:pt x="16773" y="274"/>
                    <a:pt x="15586" y="268"/>
                    <a:pt x="14402" y="256"/>
                  </a:cubicBezTo>
                  <a:cubicBezTo>
                    <a:pt x="12033" y="244"/>
                    <a:pt x="9653" y="207"/>
                    <a:pt x="7285" y="147"/>
                  </a:cubicBezTo>
                  <a:cubicBezTo>
                    <a:pt x="5314" y="107"/>
                    <a:pt x="3335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7593154" y="1355805"/>
              <a:ext cx="2262372" cy="75346"/>
            </a:xfrm>
            <a:custGeom>
              <a:avLst/>
              <a:gdLst/>
              <a:ahLst/>
              <a:cxnLst/>
              <a:rect l="l" t="t" r="r" b="b"/>
              <a:pathLst>
                <a:path w="34393" h="1153" extrusionOk="0">
                  <a:moveTo>
                    <a:pt x="3647" y="1"/>
                  </a:moveTo>
                  <a:cubicBezTo>
                    <a:pt x="2499" y="1"/>
                    <a:pt x="1350" y="15"/>
                    <a:pt x="205" y="64"/>
                  </a:cubicBezTo>
                  <a:cubicBezTo>
                    <a:pt x="12" y="76"/>
                    <a:pt x="0" y="377"/>
                    <a:pt x="205" y="377"/>
                  </a:cubicBezTo>
                  <a:cubicBezTo>
                    <a:pt x="4604" y="521"/>
                    <a:pt x="9016" y="425"/>
                    <a:pt x="13404" y="497"/>
                  </a:cubicBezTo>
                  <a:cubicBezTo>
                    <a:pt x="17804" y="557"/>
                    <a:pt x="22203" y="665"/>
                    <a:pt x="26603" y="834"/>
                  </a:cubicBezTo>
                  <a:cubicBezTo>
                    <a:pt x="27865" y="882"/>
                    <a:pt x="29127" y="942"/>
                    <a:pt x="30389" y="1002"/>
                  </a:cubicBezTo>
                  <a:cubicBezTo>
                    <a:pt x="31482" y="1054"/>
                    <a:pt x="32592" y="1153"/>
                    <a:pt x="33697" y="1153"/>
                  </a:cubicBezTo>
                  <a:cubicBezTo>
                    <a:pt x="33857" y="1153"/>
                    <a:pt x="34016" y="1151"/>
                    <a:pt x="34176" y="1146"/>
                  </a:cubicBezTo>
                  <a:cubicBezTo>
                    <a:pt x="34392" y="1146"/>
                    <a:pt x="34380" y="846"/>
                    <a:pt x="34176" y="821"/>
                  </a:cubicBezTo>
                  <a:cubicBezTo>
                    <a:pt x="31976" y="557"/>
                    <a:pt x="29728" y="581"/>
                    <a:pt x="27516" y="497"/>
                  </a:cubicBezTo>
                  <a:cubicBezTo>
                    <a:pt x="25341" y="413"/>
                    <a:pt x="23165" y="353"/>
                    <a:pt x="20977" y="293"/>
                  </a:cubicBezTo>
                  <a:cubicBezTo>
                    <a:pt x="16589" y="160"/>
                    <a:pt x="12190" y="64"/>
                    <a:pt x="7790" y="28"/>
                  </a:cubicBezTo>
                  <a:cubicBezTo>
                    <a:pt x="6411" y="22"/>
                    <a:pt x="5029" y="1"/>
                    <a:pt x="3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grpSp>
        <p:nvGrpSpPr>
          <p:cNvPr id="421" name="Google Shape;421;p18"/>
          <p:cNvGrpSpPr/>
          <p:nvPr/>
        </p:nvGrpSpPr>
        <p:grpSpPr>
          <a:xfrm rot="10800000">
            <a:off x="6039737" y="3005424"/>
            <a:ext cx="3170689" cy="666325"/>
            <a:chOff x="7591590" y="960853"/>
            <a:chExt cx="2093831" cy="470303"/>
          </a:xfrm>
        </p:grpSpPr>
        <p:sp>
          <p:nvSpPr>
            <p:cNvPr id="422" name="Google Shape;422;p18"/>
            <p:cNvSpPr/>
            <p:nvPr/>
          </p:nvSpPr>
          <p:spPr>
            <a:xfrm>
              <a:off x="7592375" y="960853"/>
              <a:ext cx="1686346" cy="32803"/>
            </a:xfrm>
            <a:custGeom>
              <a:avLst/>
              <a:gdLst/>
              <a:ahLst/>
              <a:cxnLst/>
              <a:rect l="l" t="t" r="r" b="b"/>
              <a:pathLst>
                <a:path w="7826" h="502" extrusionOk="0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23" name="Google Shape;423;p18"/>
            <p:cNvSpPr/>
            <p:nvPr/>
          </p:nvSpPr>
          <p:spPr>
            <a:xfrm>
              <a:off x="7591590" y="1037557"/>
              <a:ext cx="2093831" cy="51631"/>
            </a:xfrm>
            <a:custGeom>
              <a:avLst/>
              <a:gdLst/>
              <a:ahLst/>
              <a:cxnLst/>
              <a:rect l="l" t="t" r="r" b="b"/>
              <a:pathLst>
                <a:path w="15953" h="747" extrusionOk="0">
                  <a:moveTo>
                    <a:pt x="14696" y="0"/>
                  </a:moveTo>
                  <a:cubicBezTo>
                    <a:pt x="13740" y="0"/>
                    <a:pt x="12771" y="77"/>
                    <a:pt x="11829" y="95"/>
                  </a:cubicBezTo>
                  <a:cubicBezTo>
                    <a:pt x="10507" y="119"/>
                    <a:pt x="9172" y="155"/>
                    <a:pt x="7850" y="179"/>
                  </a:cubicBezTo>
                  <a:cubicBezTo>
                    <a:pt x="6564" y="191"/>
                    <a:pt x="5278" y="215"/>
                    <a:pt x="3991" y="227"/>
                  </a:cubicBezTo>
                  <a:cubicBezTo>
                    <a:pt x="3882" y="228"/>
                    <a:pt x="3773" y="228"/>
                    <a:pt x="3664" y="228"/>
                  </a:cubicBezTo>
                  <a:cubicBezTo>
                    <a:pt x="3250" y="228"/>
                    <a:pt x="2833" y="223"/>
                    <a:pt x="2417" y="223"/>
                  </a:cubicBezTo>
                  <a:cubicBezTo>
                    <a:pt x="1671" y="223"/>
                    <a:pt x="926" y="242"/>
                    <a:pt x="193" y="347"/>
                  </a:cubicBezTo>
                  <a:cubicBezTo>
                    <a:pt x="0" y="371"/>
                    <a:pt x="85" y="624"/>
                    <a:pt x="229" y="648"/>
                  </a:cubicBezTo>
                  <a:cubicBezTo>
                    <a:pt x="807" y="724"/>
                    <a:pt x="1396" y="746"/>
                    <a:pt x="1985" y="746"/>
                  </a:cubicBezTo>
                  <a:cubicBezTo>
                    <a:pt x="2694" y="746"/>
                    <a:pt x="3404" y="714"/>
                    <a:pt x="4100" y="708"/>
                  </a:cubicBezTo>
                  <a:cubicBezTo>
                    <a:pt x="5386" y="684"/>
                    <a:pt x="6672" y="672"/>
                    <a:pt x="7970" y="648"/>
                  </a:cubicBezTo>
                  <a:cubicBezTo>
                    <a:pt x="9220" y="624"/>
                    <a:pt x="10471" y="600"/>
                    <a:pt x="11721" y="576"/>
                  </a:cubicBezTo>
                  <a:cubicBezTo>
                    <a:pt x="13031" y="540"/>
                    <a:pt x="14390" y="600"/>
                    <a:pt x="15700" y="419"/>
                  </a:cubicBezTo>
                  <a:cubicBezTo>
                    <a:pt x="15940" y="395"/>
                    <a:pt x="15952" y="59"/>
                    <a:pt x="15700" y="35"/>
                  </a:cubicBezTo>
                  <a:cubicBezTo>
                    <a:pt x="15368" y="10"/>
                    <a:pt x="15033" y="0"/>
                    <a:pt x="14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24" name="Google Shape;424;p18"/>
            <p:cNvSpPr/>
            <p:nvPr/>
          </p:nvSpPr>
          <p:spPr>
            <a:xfrm>
              <a:off x="7592562" y="1151009"/>
              <a:ext cx="1520439" cy="47377"/>
            </a:xfrm>
            <a:custGeom>
              <a:avLst/>
              <a:gdLst/>
              <a:ahLst/>
              <a:cxnLst/>
              <a:rect l="l" t="t" r="r" b="b"/>
              <a:pathLst>
                <a:path w="23114" h="725" extrusionOk="0">
                  <a:moveTo>
                    <a:pt x="215" y="0"/>
                  </a:moveTo>
                  <a:cubicBezTo>
                    <a:pt x="44" y="0"/>
                    <a:pt x="1" y="290"/>
                    <a:pt x="178" y="325"/>
                  </a:cubicBezTo>
                  <a:cubicBezTo>
                    <a:pt x="1419" y="578"/>
                    <a:pt x="2707" y="630"/>
                    <a:pt x="3985" y="630"/>
                  </a:cubicBezTo>
                  <a:cubicBezTo>
                    <a:pt x="4526" y="630"/>
                    <a:pt x="5066" y="621"/>
                    <a:pt x="5599" y="614"/>
                  </a:cubicBezTo>
                  <a:cubicBezTo>
                    <a:pt x="7523" y="578"/>
                    <a:pt x="9446" y="505"/>
                    <a:pt x="11381" y="493"/>
                  </a:cubicBezTo>
                  <a:cubicBezTo>
                    <a:pt x="11830" y="491"/>
                    <a:pt x="12278" y="489"/>
                    <a:pt x="12726" y="489"/>
                  </a:cubicBezTo>
                  <a:cubicBezTo>
                    <a:pt x="14177" y="489"/>
                    <a:pt x="15628" y="505"/>
                    <a:pt x="17079" y="542"/>
                  </a:cubicBezTo>
                  <a:cubicBezTo>
                    <a:pt x="18886" y="575"/>
                    <a:pt x="20704" y="724"/>
                    <a:pt x="22513" y="724"/>
                  </a:cubicBezTo>
                  <a:cubicBezTo>
                    <a:pt x="22641" y="724"/>
                    <a:pt x="22769" y="723"/>
                    <a:pt x="22897" y="722"/>
                  </a:cubicBezTo>
                  <a:cubicBezTo>
                    <a:pt x="23114" y="722"/>
                    <a:pt x="23102" y="421"/>
                    <a:pt x="22897" y="397"/>
                  </a:cubicBezTo>
                  <a:cubicBezTo>
                    <a:pt x="21010" y="181"/>
                    <a:pt x="19087" y="193"/>
                    <a:pt x="17199" y="157"/>
                  </a:cubicBezTo>
                  <a:cubicBezTo>
                    <a:pt x="15748" y="120"/>
                    <a:pt x="14291" y="104"/>
                    <a:pt x="12836" y="104"/>
                  </a:cubicBezTo>
                  <a:cubicBezTo>
                    <a:pt x="12387" y="104"/>
                    <a:pt x="11938" y="106"/>
                    <a:pt x="11489" y="109"/>
                  </a:cubicBezTo>
                  <a:cubicBezTo>
                    <a:pt x="9602" y="121"/>
                    <a:pt x="7715" y="181"/>
                    <a:pt x="5816" y="217"/>
                  </a:cubicBezTo>
                  <a:cubicBezTo>
                    <a:pt x="5510" y="225"/>
                    <a:pt x="5205" y="228"/>
                    <a:pt x="4900" y="228"/>
                  </a:cubicBezTo>
                  <a:cubicBezTo>
                    <a:pt x="3336" y="228"/>
                    <a:pt x="1785" y="131"/>
                    <a:pt x="226" y="1"/>
                  </a:cubicBezTo>
                  <a:cubicBezTo>
                    <a:pt x="222" y="0"/>
                    <a:pt x="219" y="0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25" name="Google Shape;425;p18"/>
            <p:cNvSpPr/>
            <p:nvPr/>
          </p:nvSpPr>
          <p:spPr>
            <a:xfrm>
              <a:off x="7593943" y="1246676"/>
              <a:ext cx="1898608" cy="45547"/>
            </a:xfrm>
            <a:custGeom>
              <a:avLst/>
              <a:gdLst/>
              <a:ahLst/>
              <a:cxnLst/>
              <a:rect l="l" t="t" r="r" b="b"/>
              <a:pathLst>
                <a:path w="28863" h="697" extrusionOk="0">
                  <a:moveTo>
                    <a:pt x="1361" y="1"/>
                  </a:moveTo>
                  <a:cubicBezTo>
                    <a:pt x="964" y="1"/>
                    <a:pt x="566" y="5"/>
                    <a:pt x="169" y="15"/>
                  </a:cubicBezTo>
                  <a:cubicBezTo>
                    <a:pt x="0" y="27"/>
                    <a:pt x="12" y="256"/>
                    <a:pt x="169" y="280"/>
                  </a:cubicBezTo>
                  <a:cubicBezTo>
                    <a:pt x="2525" y="520"/>
                    <a:pt x="4917" y="520"/>
                    <a:pt x="7285" y="568"/>
                  </a:cubicBezTo>
                  <a:cubicBezTo>
                    <a:pt x="9653" y="628"/>
                    <a:pt x="12033" y="664"/>
                    <a:pt x="14402" y="676"/>
                  </a:cubicBezTo>
                  <a:cubicBezTo>
                    <a:pt x="15789" y="690"/>
                    <a:pt x="17180" y="696"/>
                    <a:pt x="18571" y="696"/>
                  </a:cubicBezTo>
                  <a:cubicBezTo>
                    <a:pt x="19554" y="696"/>
                    <a:pt x="20537" y="693"/>
                    <a:pt x="21518" y="688"/>
                  </a:cubicBezTo>
                  <a:cubicBezTo>
                    <a:pt x="21786" y="686"/>
                    <a:pt x="22056" y="685"/>
                    <a:pt x="22325" y="685"/>
                  </a:cubicBezTo>
                  <a:cubicBezTo>
                    <a:pt x="23122" y="685"/>
                    <a:pt x="23923" y="693"/>
                    <a:pt x="24725" y="693"/>
                  </a:cubicBezTo>
                  <a:cubicBezTo>
                    <a:pt x="26035" y="693"/>
                    <a:pt x="27346" y="670"/>
                    <a:pt x="28634" y="544"/>
                  </a:cubicBezTo>
                  <a:cubicBezTo>
                    <a:pt x="28863" y="520"/>
                    <a:pt x="28863" y="195"/>
                    <a:pt x="28634" y="183"/>
                  </a:cubicBezTo>
                  <a:cubicBezTo>
                    <a:pt x="28050" y="154"/>
                    <a:pt x="27464" y="142"/>
                    <a:pt x="26876" y="142"/>
                  </a:cubicBezTo>
                  <a:cubicBezTo>
                    <a:pt x="25093" y="142"/>
                    <a:pt x="23299" y="247"/>
                    <a:pt x="21518" y="256"/>
                  </a:cubicBezTo>
                  <a:cubicBezTo>
                    <a:pt x="20334" y="268"/>
                    <a:pt x="19147" y="274"/>
                    <a:pt x="17960" y="274"/>
                  </a:cubicBezTo>
                  <a:cubicBezTo>
                    <a:pt x="16773" y="274"/>
                    <a:pt x="15586" y="268"/>
                    <a:pt x="14402" y="256"/>
                  </a:cubicBezTo>
                  <a:cubicBezTo>
                    <a:pt x="12033" y="244"/>
                    <a:pt x="9653" y="207"/>
                    <a:pt x="7285" y="147"/>
                  </a:cubicBezTo>
                  <a:cubicBezTo>
                    <a:pt x="5314" y="107"/>
                    <a:pt x="3335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26" name="Google Shape;426;p18"/>
            <p:cNvSpPr/>
            <p:nvPr/>
          </p:nvSpPr>
          <p:spPr>
            <a:xfrm>
              <a:off x="7593153" y="1355810"/>
              <a:ext cx="1677605" cy="75346"/>
            </a:xfrm>
            <a:custGeom>
              <a:avLst/>
              <a:gdLst/>
              <a:ahLst/>
              <a:cxnLst/>
              <a:rect l="l" t="t" r="r" b="b"/>
              <a:pathLst>
                <a:path w="34393" h="1153" extrusionOk="0">
                  <a:moveTo>
                    <a:pt x="3647" y="1"/>
                  </a:moveTo>
                  <a:cubicBezTo>
                    <a:pt x="2499" y="1"/>
                    <a:pt x="1350" y="15"/>
                    <a:pt x="205" y="64"/>
                  </a:cubicBezTo>
                  <a:cubicBezTo>
                    <a:pt x="12" y="76"/>
                    <a:pt x="0" y="377"/>
                    <a:pt x="205" y="377"/>
                  </a:cubicBezTo>
                  <a:cubicBezTo>
                    <a:pt x="4604" y="521"/>
                    <a:pt x="9016" y="425"/>
                    <a:pt x="13404" y="497"/>
                  </a:cubicBezTo>
                  <a:cubicBezTo>
                    <a:pt x="17804" y="557"/>
                    <a:pt x="22203" y="665"/>
                    <a:pt x="26603" y="834"/>
                  </a:cubicBezTo>
                  <a:cubicBezTo>
                    <a:pt x="27865" y="882"/>
                    <a:pt x="29127" y="942"/>
                    <a:pt x="30389" y="1002"/>
                  </a:cubicBezTo>
                  <a:cubicBezTo>
                    <a:pt x="31482" y="1054"/>
                    <a:pt x="32592" y="1153"/>
                    <a:pt x="33697" y="1153"/>
                  </a:cubicBezTo>
                  <a:cubicBezTo>
                    <a:pt x="33857" y="1153"/>
                    <a:pt x="34016" y="1151"/>
                    <a:pt x="34176" y="1146"/>
                  </a:cubicBezTo>
                  <a:cubicBezTo>
                    <a:pt x="34392" y="1146"/>
                    <a:pt x="34380" y="846"/>
                    <a:pt x="34176" y="821"/>
                  </a:cubicBezTo>
                  <a:cubicBezTo>
                    <a:pt x="31976" y="557"/>
                    <a:pt x="29728" y="581"/>
                    <a:pt x="27516" y="497"/>
                  </a:cubicBezTo>
                  <a:cubicBezTo>
                    <a:pt x="25341" y="413"/>
                    <a:pt x="23165" y="353"/>
                    <a:pt x="20977" y="293"/>
                  </a:cubicBezTo>
                  <a:cubicBezTo>
                    <a:pt x="16589" y="160"/>
                    <a:pt x="12190" y="64"/>
                    <a:pt x="7790" y="28"/>
                  </a:cubicBezTo>
                  <a:cubicBezTo>
                    <a:pt x="6411" y="22"/>
                    <a:pt x="5029" y="1"/>
                    <a:pt x="3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grpSp>
        <p:nvGrpSpPr>
          <p:cNvPr id="427" name="Google Shape;427;p18"/>
          <p:cNvGrpSpPr/>
          <p:nvPr/>
        </p:nvGrpSpPr>
        <p:grpSpPr>
          <a:xfrm rot="10800000">
            <a:off x="5782149" y="3787781"/>
            <a:ext cx="3428300" cy="699894"/>
            <a:chOff x="7591575" y="937155"/>
            <a:chExt cx="2263950" cy="493996"/>
          </a:xfrm>
        </p:grpSpPr>
        <p:sp>
          <p:nvSpPr>
            <p:cNvPr id="428" name="Google Shape;428;p18"/>
            <p:cNvSpPr/>
            <p:nvPr/>
          </p:nvSpPr>
          <p:spPr>
            <a:xfrm rot="10800000" flipH="1">
              <a:off x="7592367" y="937155"/>
              <a:ext cx="1598617" cy="23698"/>
            </a:xfrm>
            <a:custGeom>
              <a:avLst/>
              <a:gdLst/>
              <a:ahLst/>
              <a:cxnLst/>
              <a:rect l="l" t="t" r="r" b="b"/>
              <a:pathLst>
                <a:path w="7826" h="502" extrusionOk="0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29" name="Google Shape;429;p18"/>
            <p:cNvSpPr/>
            <p:nvPr/>
          </p:nvSpPr>
          <p:spPr>
            <a:xfrm>
              <a:off x="7591575" y="1040377"/>
              <a:ext cx="1049388" cy="48815"/>
            </a:xfrm>
            <a:custGeom>
              <a:avLst/>
              <a:gdLst/>
              <a:ahLst/>
              <a:cxnLst/>
              <a:rect l="l" t="t" r="r" b="b"/>
              <a:pathLst>
                <a:path w="15953" h="747" extrusionOk="0">
                  <a:moveTo>
                    <a:pt x="14696" y="0"/>
                  </a:moveTo>
                  <a:cubicBezTo>
                    <a:pt x="13740" y="0"/>
                    <a:pt x="12771" y="77"/>
                    <a:pt x="11829" y="95"/>
                  </a:cubicBezTo>
                  <a:cubicBezTo>
                    <a:pt x="10507" y="119"/>
                    <a:pt x="9172" y="155"/>
                    <a:pt x="7850" y="179"/>
                  </a:cubicBezTo>
                  <a:cubicBezTo>
                    <a:pt x="6564" y="191"/>
                    <a:pt x="5278" y="215"/>
                    <a:pt x="3991" y="227"/>
                  </a:cubicBezTo>
                  <a:cubicBezTo>
                    <a:pt x="3882" y="228"/>
                    <a:pt x="3773" y="228"/>
                    <a:pt x="3664" y="228"/>
                  </a:cubicBezTo>
                  <a:cubicBezTo>
                    <a:pt x="3250" y="228"/>
                    <a:pt x="2833" y="223"/>
                    <a:pt x="2417" y="223"/>
                  </a:cubicBezTo>
                  <a:cubicBezTo>
                    <a:pt x="1671" y="223"/>
                    <a:pt x="926" y="242"/>
                    <a:pt x="193" y="347"/>
                  </a:cubicBezTo>
                  <a:cubicBezTo>
                    <a:pt x="0" y="371"/>
                    <a:pt x="85" y="624"/>
                    <a:pt x="229" y="648"/>
                  </a:cubicBezTo>
                  <a:cubicBezTo>
                    <a:pt x="807" y="724"/>
                    <a:pt x="1396" y="746"/>
                    <a:pt x="1985" y="746"/>
                  </a:cubicBezTo>
                  <a:cubicBezTo>
                    <a:pt x="2694" y="746"/>
                    <a:pt x="3404" y="714"/>
                    <a:pt x="4100" y="708"/>
                  </a:cubicBezTo>
                  <a:cubicBezTo>
                    <a:pt x="5386" y="684"/>
                    <a:pt x="6672" y="672"/>
                    <a:pt x="7970" y="648"/>
                  </a:cubicBezTo>
                  <a:cubicBezTo>
                    <a:pt x="9220" y="624"/>
                    <a:pt x="10471" y="600"/>
                    <a:pt x="11721" y="576"/>
                  </a:cubicBezTo>
                  <a:cubicBezTo>
                    <a:pt x="13031" y="540"/>
                    <a:pt x="14390" y="600"/>
                    <a:pt x="15700" y="419"/>
                  </a:cubicBezTo>
                  <a:cubicBezTo>
                    <a:pt x="15940" y="395"/>
                    <a:pt x="15952" y="59"/>
                    <a:pt x="15700" y="35"/>
                  </a:cubicBezTo>
                  <a:cubicBezTo>
                    <a:pt x="15368" y="10"/>
                    <a:pt x="15033" y="0"/>
                    <a:pt x="14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30" name="Google Shape;430;p18"/>
            <p:cNvSpPr/>
            <p:nvPr/>
          </p:nvSpPr>
          <p:spPr>
            <a:xfrm>
              <a:off x="7592562" y="1151009"/>
              <a:ext cx="1520439" cy="47377"/>
            </a:xfrm>
            <a:custGeom>
              <a:avLst/>
              <a:gdLst/>
              <a:ahLst/>
              <a:cxnLst/>
              <a:rect l="l" t="t" r="r" b="b"/>
              <a:pathLst>
                <a:path w="23114" h="725" extrusionOk="0">
                  <a:moveTo>
                    <a:pt x="215" y="0"/>
                  </a:moveTo>
                  <a:cubicBezTo>
                    <a:pt x="44" y="0"/>
                    <a:pt x="1" y="290"/>
                    <a:pt x="178" y="325"/>
                  </a:cubicBezTo>
                  <a:cubicBezTo>
                    <a:pt x="1419" y="578"/>
                    <a:pt x="2707" y="630"/>
                    <a:pt x="3985" y="630"/>
                  </a:cubicBezTo>
                  <a:cubicBezTo>
                    <a:pt x="4526" y="630"/>
                    <a:pt x="5066" y="621"/>
                    <a:pt x="5599" y="614"/>
                  </a:cubicBezTo>
                  <a:cubicBezTo>
                    <a:pt x="7523" y="578"/>
                    <a:pt x="9446" y="505"/>
                    <a:pt x="11381" y="493"/>
                  </a:cubicBezTo>
                  <a:cubicBezTo>
                    <a:pt x="11830" y="491"/>
                    <a:pt x="12278" y="489"/>
                    <a:pt x="12726" y="489"/>
                  </a:cubicBezTo>
                  <a:cubicBezTo>
                    <a:pt x="14177" y="489"/>
                    <a:pt x="15628" y="505"/>
                    <a:pt x="17079" y="542"/>
                  </a:cubicBezTo>
                  <a:cubicBezTo>
                    <a:pt x="18886" y="575"/>
                    <a:pt x="20704" y="724"/>
                    <a:pt x="22513" y="724"/>
                  </a:cubicBezTo>
                  <a:cubicBezTo>
                    <a:pt x="22641" y="724"/>
                    <a:pt x="22769" y="723"/>
                    <a:pt x="22897" y="722"/>
                  </a:cubicBezTo>
                  <a:cubicBezTo>
                    <a:pt x="23114" y="722"/>
                    <a:pt x="23102" y="421"/>
                    <a:pt x="22897" y="397"/>
                  </a:cubicBezTo>
                  <a:cubicBezTo>
                    <a:pt x="21010" y="181"/>
                    <a:pt x="19087" y="193"/>
                    <a:pt x="17199" y="157"/>
                  </a:cubicBezTo>
                  <a:cubicBezTo>
                    <a:pt x="15748" y="120"/>
                    <a:pt x="14291" y="104"/>
                    <a:pt x="12836" y="104"/>
                  </a:cubicBezTo>
                  <a:cubicBezTo>
                    <a:pt x="12387" y="104"/>
                    <a:pt x="11938" y="106"/>
                    <a:pt x="11489" y="109"/>
                  </a:cubicBezTo>
                  <a:cubicBezTo>
                    <a:pt x="9602" y="121"/>
                    <a:pt x="7715" y="181"/>
                    <a:pt x="5816" y="217"/>
                  </a:cubicBezTo>
                  <a:cubicBezTo>
                    <a:pt x="5510" y="225"/>
                    <a:pt x="5205" y="228"/>
                    <a:pt x="4900" y="228"/>
                  </a:cubicBezTo>
                  <a:cubicBezTo>
                    <a:pt x="3336" y="228"/>
                    <a:pt x="1785" y="131"/>
                    <a:pt x="226" y="1"/>
                  </a:cubicBezTo>
                  <a:cubicBezTo>
                    <a:pt x="222" y="0"/>
                    <a:pt x="219" y="0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31" name="Google Shape;431;p18"/>
            <p:cNvSpPr/>
            <p:nvPr/>
          </p:nvSpPr>
          <p:spPr>
            <a:xfrm>
              <a:off x="7593943" y="1246676"/>
              <a:ext cx="1898608" cy="45547"/>
            </a:xfrm>
            <a:custGeom>
              <a:avLst/>
              <a:gdLst/>
              <a:ahLst/>
              <a:cxnLst/>
              <a:rect l="l" t="t" r="r" b="b"/>
              <a:pathLst>
                <a:path w="28863" h="697" extrusionOk="0">
                  <a:moveTo>
                    <a:pt x="1361" y="1"/>
                  </a:moveTo>
                  <a:cubicBezTo>
                    <a:pt x="964" y="1"/>
                    <a:pt x="566" y="5"/>
                    <a:pt x="169" y="15"/>
                  </a:cubicBezTo>
                  <a:cubicBezTo>
                    <a:pt x="0" y="27"/>
                    <a:pt x="12" y="256"/>
                    <a:pt x="169" y="280"/>
                  </a:cubicBezTo>
                  <a:cubicBezTo>
                    <a:pt x="2525" y="520"/>
                    <a:pt x="4917" y="520"/>
                    <a:pt x="7285" y="568"/>
                  </a:cubicBezTo>
                  <a:cubicBezTo>
                    <a:pt x="9653" y="628"/>
                    <a:pt x="12033" y="664"/>
                    <a:pt x="14402" y="676"/>
                  </a:cubicBezTo>
                  <a:cubicBezTo>
                    <a:pt x="15789" y="690"/>
                    <a:pt x="17180" y="696"/>
                    <a:pt x="18571" y="696"/>
                  </a:cubicBezTo>
                  <a:cubicBezTo>
                    <a:pt x="19554" y="696"/>
                    <a:pt x="20537" y="693"/>
                    <a:pt x="21518" y="688"/>
                  </a:cubicBezTo>
                  <a:cubicBezTo>
                    <a:pt x="21786" y="686"/>
                    <a:pt x="22056" y="685"/>
                    <a:pt x="22325" y="685"/>
                  </a:cubicBezTo>
                  <a:cubicBezTo>
                    <a:pt x="23122" y="685"/>
                    <a:pt x="23923" y="693"/>
                    <a:pt x="24725" y="693"/>
                  </a:cubicBezTo>
                  <a:cubicBezTo>
                    <a:pt x="26035" y="693"/>
                    <a:pt x="27346" y="670"/>
                    <a:pt x="28634" y="544"/>
                  </a:cubicBezTo>
                  <a:cubicBezTo>
                    <a:pt x="28863" y="520"/>
                    <a:pt x="28863" y="195"/>
                    <a:pt x="28634" y="183"/>
                  </a:cubicBezTo>
                  <a:cubicBezTo>
                    <a:pt x="28050" y="154"/>
                    <a:pt x="27464" y="142"/>
                    <a:pt x="26876" y="142"/>
                  </a:cubicBezTo>
                  <a:cubicBezTo>
                    <a:pt x="25093" y="142"/>
                    <a:pt x="23299" y="247"/>
                    <a:pt x="21518" y="256"/>
                  </a:cubicBezTo>
                  <a:cubicBezTo>
                    <a:pt x="20334" y="268"/>
                    <a:pt x="19147" y="274"/>
                    <a:pt x="17960" y="274"/>
                  </a:cubicBezTo>
                  <a:cubicBezTo>
                    <a:pt x="16773" y="274"/>
                    <a:pt x="15586" y="268"/>
                    <a:pt x="14402" y="256"/>
                  </a:cubicBezTo>
                  <a:cubicBezTo>
                    <a:pt x="12033" y="244"/>
                    <a:pt x="9653" y="207"/>
                    <a:pt x="7285" y="147"/>
                  </a:cubicBezTo>
                  <a:cubicBezTo>
                    <a:pt x="5314" y="107"/>
                    <a:pt x="3335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32" name="Google Shape;432;p18"/>
            <p:cNvSpPr/>
            <p:nvPr/>
          </p:nvSpPr>
          <p:spPr>
            <a:xfrm>
              <a:off x="7593154" y="1355805"/>
              <a:ext cx="2262372" cy="75346"/>
            </a:xfrm>
            <a:custGeom>
              <a:avLst/>
              <a:gdLst/>
              <a:ahLst/>
              <a:cxnLst/>
              <a:rect l="l" t="t" r="r" b="b"/>
              <a:pathLst>
                <a:path w="34393" h="1153" extrusionOk="0">
                  <a:moveTo>
                    <a:pt x="3647" y="1"/>
                  </a:moveTo>
                  <a:cubicBezTo>
                    <a:pt x="2499" y="1"/>
                    <a:pt x="1350" y="15"/>
                    <a:pt x="205" y="64"/>
                  </a:cubicBezTo>
                  <a:cubicBezTo>
                    <a:pt x="12" y="76"/>
                    <a:pt x="0" y="377"/>
                    <a:pt x="205" y="377"/>
                  </a:cubicBezTo>
                  <a:cubicBezTo>
                    <a:pt x="4604" y="521"/>
                    <a:pt x="9016" y="425"/>
                    <a:pt x="13404" y="497"/>
                  </a:cubicBezTo>
                  <a:cubicBezTo>
                    <a:pt x="17804" y="557"/>
                    <a:pt x="22203" y="665"/>
                    <a:pt x="26603" y="834"/>
                  </a:cubicBezTo>
                  <a:cubicBezTo>
                    <a:pt x="27865" y="882"/>
                    <a:pt x="29127" y="942"/>
                    <a:pt x="30389" y="1002"/>
                  </a:cubicBezTo>
                  <a:cubicBezTo>
                    <a:pt x="31482" y="1054"/>
                    <a:pt x="32592" y="1153"/>
                    <a:pt x="33697" y="1153"/>
                  </a:cubicBezTo>
                  <a:cubicBezTo>
                    <a:pt x="33857" y="1153"/>
                    <a:pt x="34016" y="1151"/>
                    <a:pt x="34176" y="1146"/>
                  </a:cubicBezTo>
                  <a:cubicBezTo>
                    <a:pt x="34392" y="1146"/>
                    <a:pt x="34380" y="846"/>
                    <a:pt x="34176" y="821"/>
                  </a:cubicBezTo>
                  <a:cubicBezTo>
                    <a:pt x="31976" y="557"/>
                    <a:pt x="29728" y="581"/>
                    <a:pt x="27516" y="497"/>
                  </a:cubicBezTo>
                  <a:cubicBezTo>
                    <a:pt x="25341" y="413"/>
                    <a:pt x="23165" y="353"/>
                    <a:pt x="20977" y="293"/>
                  </a:cubicBezTo>
                  <a:cubicBezTo>
                    <a:pt x="16589" y="160"/>
                    <a:pt x="12190" y="64"/>
                    <a:pt x="7790" y="28"/>
                  </a:cubicBezTo>
                  <a:cubicBezTo>
                    <a:pt x="6411" y="22"/>
                    <a:pt x="5029" y="1"/>
                    <a:pt x="3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7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9"/>
          <p:cNvSpPr txBox="1">
            <a:spLocks noGrp="1"/>
          </p:cNvSpPr>
          <p:nvPr>
            <p:ph type="title"/>
          </p:nvPr>
        </p:nvSpPr>
        <p:spPr>
          <a:xfrm>
            <a:off x="2159100" y="2911400"/>
            <a:ext cx="5151000" cy="5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5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500"/>
            </a:lvl9pPr>
          </a:lstStyle>
          <a:p>
            <a:endParaRPr/>
          </a:p>
        </p:txBody>
      </p:sp>
      <p:sp>
        <p:nvSpPr>
          <p:cNvPr id="435" name="Google Shape;435;p19"/>
          <p:cNvSpPr txBox="1">
            <a:spLocks noGrp="1"/>
          </p:cNvSpPr>
          <p:nvPr>
            <p:ph type="subTitle" idx="1"/>
          </p:nvPr>
        </p:nvSpPr>
        <p:spPr>
          <a:xfrm>
            <a:off x="1834200" y="1669275"/>
            <a:ext cx="54759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36" name="Google Shape;436;p19"/>
          <p:cNvGrpSpPr/>
          <p:nvPr/>
        </p:nvGrpSpPr>
        <p:grpSpPr>
          <a:xfrm rot="10800000">
            <a:off x="4772470" y="519584"/>
            <a:ext cx="4451904" cy="797398"/>
            <a:chOff x="7591590" y="960853"/>
            <a:chExt cx="2093831" cy="470303"/>
          </a:xfrm>
        </p:grpSpPr>
        <p:sp>
          <p:nvSpPr>
            <p:cNvPr id="437" name="Google Shape;437;p19"/>
            <p:cNvSpPr/>
            <p:nvPr/>
          </p:nvSpPr>
          <p:spPr>
            <a:xfrm>
              <a:off x="7592375" y="960853"/>
              <a:ext cx="1686346" cy="32803"/>
            </a:xfrm>
            <a:custGeom>
              <a:avLst/>
              <a:gdLst/>
              <a:ahLst/>
              <a:cxnLst/>
              <a:rect l="l" t="t" r="r" b="b"/>
              <a:pathLst>
                <a:path w="7826" h="502" extrusionOk="0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7591590" y="1037557"/>
              <a:ext cx="2093831" cy="51631"/>
            </a:xfrm>
            <a:custGeom>
              <a:avLst/>
              <a:gdLst/>
              <a:ahLst/>
              <a:cxnLst/>
              <a:rect l="l" t="t" r="r" b="b"/>
              <a:pathLst>
                <a:path w="15953" h="747" extrusionOk="0">
                  <a:moveTo>
                    <a:pt x="14696" y="0"/>
                  </a:moveTo>
                  <a:cubicBezTo>
                    <a:pt x="13740" y="0"/>
                    <a:pt x="12771" y="77"/>
                    <a:pt x="11829" y="95"/>
                  </a:cubicBezTo>
                  <a:cubicBezTo>
                    <a:pt x="10507" y="119"/>
                    <a:pt x="9172" y="155"/>
                    <a:pt x="7850" y="179"/>
                  </a:cubicBezTo>
                  <a:cubicBezTo>
                    <a:pt x="6564" y="191"/>
                    <a:pt x="5278" y="215"/>
                    <a:pt x="3991" y="227"/>
                  </a:cubicBezTo>
                  <a:cubicBezTo>
                    <a:pt x="3882" y="228"/>
                    <a:pt x="3773" y="228"/>
                    <a:pt x="3664" y="228"/>
                  </a:cubicBezTo>
                  <a:cubicBezTo>
                    <a:pt x="3250" y="228"/>
                    <a:pt x="2833" y="223"/>
                    <a:pt x="2417" y="223"/>
                  </a:cubicBezTo>
                  <a:cubicBezTo>
                    <a:pt x="1671" y="223"/>
                    <a:pt x="926" y="242"/>
                    <a:pt x="193" y="347"/>
                  </a:cubicBezTo>
                  <a:cubicBezTo>
                    <a:pt x="0" y="371"/>
                    <a:pt x="85" y="624"/>
                    <a:pt x="229" y="648"/>
                  </a:cubicBezTo>
                  <a:cubicBezTo>
                    <a:pt x="807" y="724"/>
                    <a:pt x="1396" y="746"/>
                    <a:pt x="1985" y="746"/>
                  </a:cubicBezTo>
                  <a:cubicBezTo>
                    <a:pt x="2694" y="746"/>
                    <a:pt x="3404" y="714"/>
                    <a:pt x="4100" y="708"/>
                  </a:cubicBezTo>
                  <a:cubicBezTo>
                    <a:pt x="5386" y="684"/>
                    <a:pt x="6672" y="672"/>
                    <a:pt x="7970" y="648"/>
                  </a:cubicBezTo>
                  <a:cubicBezTo>
                    <a:pt x="9220" y="624"/>
                    <a:pt x="10471" y="600"/>
                    <a:pt x="11721" y="576"/>
                  </a:cubicBezTo>
                  <a:cubicBezTo>
                    <a:pt x="13031" y="540"/>
                    <a:pt x="14390" y="600"/>
                    <a:pt x="15700" y="419"/>
                  </a:cubicBezTo>
                  <a:cubicBezTo>
                    <a:pt x="15940" y="395"/>
                    <a:pt x="15952" y="59"/>
                    <a:pt x="15700" y="35"/>
                  </a:cubicBezTo>
                  <a:cubicBezTo>
                    <a:pt x="15368" y="10"/>
                    <a:pt x="15033" y="0"/>
                    <a:pt x="14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7592562" y="1151009"/>
              <a:ext cx="1520439" cy="47377"/>
            </a:xfrm>
            <a:custGeom>
              <a:avLst/>
              <a:gdLst/>
              <a:ahLst/>
              <a:cxnLst/>
              <a:rect l="l" t="t" r="r" b="b"/>
              <a:pathLst>
                <a:path w="23114" h="725" extrusionOk="0">
                  <a:moveTo>
                    <a:pt x="215" y="0"/>
                  </a:moveTo>
                  <a:cubicBezTo>
                    <a:pt x="44" y="0"/>
                    <a:pt x="1" y="290"/>
                    <a:pt x="178" y="325"/>
                  </a:cubicBezTo>
                  <a:cubicBezTo>
                    <a:pt x="1419" y="578"/>
                    <a:pt x="2707" y="630"/>
                    <a:pt x="3985" y="630"/>
                  </a:cubicBezTo>
                  <a:cubicBezTo>
                    <a:pt x="4526" y="630"/>
                    <a:pt x="5066" y="621"/>
                    <a:pt x="5599" y="614"/>
                  </a:cubicBezTo>
                  <a:cubicBezTo>
                    <a:pt x="7523" y="578"/>
                    <a:pt x="9446" y="505"/>
                    <a:pt x="11381" y="493"/>
                  </a:cubicBezTo>
                  <a:cubicBezTo>
                    <a:pt x="11830" y="491"/>
                    <a:pt x="12278" y="489"/>
                    <a:pt x="12726" y="489"/>
                  </a:cubicBezTo>
                  <a:cubicBezTo>
                    <a:pt x="14177" y="489"/>
                    <a:pt x="15628" y="505"/>
                    <a:pt x="17079" y="542"/>
                  </a:cubicBezTo>
                  <a:cubicBezTo>
                    <a:pt x="18886" y="575"/>
                    <a:pt x="20704" y="724"/>
                    <a:pt x="22513" y="724"/>
                  </a:cubicBezTo>
                  <a:cubicBezTo>
                    <a:pt x="22641" y="724"/>
                    <a:pt x="22769" y="723"/>
                    <a:pt x="22897" y="722"/>
                  </a:cubicBezTo>
                  <a:cubicBezTo>
                    <a:pt x="23114" y="722"/>
                    <a:pt x="23102" y="421"/>
                    <a:pt x="22897" y="397"/>
                  </a:cubicBezTo>
                  <a:cubicBezTo>
                    <a:pt x="21010" y="181"/>
                    <a:pt x="19087" y="193"/>
                    <a:pt x="17199" y="157"/>
                  </a:cubicBezTo>
                  <a:cubicBezTo>
                    <a:pt x="15748" y="120"/>
                    <a:pt x="14291" y="104"/>
                    <a:pt x="12836" y="104"/>
                  </a:cubicBezTo>
                  <a:cubicBezTo>
                    <a:pt x="12387" y="104"/>
                    <a:pt x="11938" y="106"/>
                    <a:pt x="11489" y="109"/>
                  </a:cubicBezTo>
                  <a:cubicBezTo>
                    <a:pt x="9602" y="121"/>
                    <a:pt x="7715" y="181"/>
                    <a:pt x="5816" y="217"/>
                  </a:cubicBezTo>
                  <a:cubicBezTo>
                    <a:pt x="5510" y="225"/>
                    <a:pt x="5205" y="228"/>
                    <a:pt x="4900" y="228"/>
                  </a:cubicBezTo>
                  <a:cubicBezTo>
                    <a:pt x="3336" y="228"/>
                    <a:pt x="1785" y="131"/>
                    <a:pt x="226" y="1"/>
                  </a:cubicBezTo>
                  <a:cubicBezTo>
                    <a:pt x="222" y="0"/>
                    <a:pt x="219" y="0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7593943" y="1246676"/>
              <a:ext cx="1898608" cy="45547"/>
            </a:xfrm>
            <a:custGeom>
              <a:avLst/>
              <a:gdLst/>
              <a:ahLst/>
              <a:cxnLst/>
              <a:rect l="l" t="t" r="r" b="b"/>
              <a:pathLst>
                <a:path w="28863" h="697" extrusionOk="0">
                  <a:moveTo>
                    <a:pt x="1361" y="1"/>
                  </a:moveTo>
                  <a:cubicBezTo>
                    <a:pt x="964" y="1"/>
                    <a:pt x="566" y="5"/>
                    <a:pt x="169" y="15"/>
                  </a:cubicBezTo>
                  <a:cubicBezTo>
                    <a:pt x="0" y="27"/>
                    <a:pt x="12" y="256"/>
                    <a:pt x="169" y="280"/>
                  </a:cubicBezTo>
                  <a:cubicBezTo>
                    <a:pt x="2525" y="520"/>
                    <a:pt x="4917" y="520"/>
                    <a:pt x="7285" y="568"/>
                  </a:cubicBezTo>
                  <a:cubicBezTo>
                    <a:pt x="9653" y="628"/>
                    <a:pt x="12033" y="664"/>
                    <a:pt x="14402" y="676"/>
                  </a:cubicBezTo>
                  <a:cubicBezTo>
                    <a:pt x="15789" y="690"/>
                    <a:pt x="17180" y="696"/>
                    <a:pt x="18571" y="696"/>
                  </a:cubicBezTo>
                  <a:cubicBezTo>
                    <a:pt x="19554" y="696"/>
                    <a:pt x="20537" y="693"/>
                    <a:pt x="21518" y="688"/>
                  </a:cubicBezTo>
                  <a:cubicBezTo>
                    <a:pt x="21786" y="686"/>
                    <a:pt x="22056" y="685"/>
                    <a:pt x="22325" y="685"/>
                  </a:cubicBezTo>
                  <a:cubicBezTo>
                    <a:pt x="23122" y="685"/>
                    <a:pt x="23923" y="693"/>
                    <a:pt x="24725" y="693"/>
                  </a:cubicBezTo>
                  <a:cubicBezTo>
                    <a:pt x="26035" y="693"/>
                    <a:pt x="27346" y="670"/>
                    <a:pt x="28634" y="544"/>
                  </a:cubicBezTo>
                  <a:cubicBezTo>
                    <a:pt x="28863" y="520"/>
                    <a:pt x="28863" y="195"/>
                    <a:pt x="28634" y="183"/>
                  </a:cubicBezTo>
                  <a:cubicBezTo>
                    <a:pt x="28050" y="154"/>
                    <a:pt x="27464" y="142"/>
                    <a:pt x="26876" y="142"/>
                  </a:cubicBezTo>
                  <a:cubicBezTo>
                    <a:pt x="25093" y="142"/>
                    <a:pt x="23299" y="247"/>
                    <a:pt x="21518" y="256"/>
                  </a:cubicBezTo>
                  <a:cubicBezTo>
                    <a:pt x="20334" y="268"/>
                    <a:pt x="19147" y="274"/>
                    <a:pt x="17960" y="274"/>
                  </a:cubicBezTo>
                  <a:cubicBezTo>
                    <a:pt x="16773" y="274"/>
                    <a:pt x="15586" y="268"/>
                    <a:pt x="14402" y="256"/>
                  </a:cubicBezTo>
                  <a:cubicBezTo>
                    <a:pt x="12033" y="244"/>
                    <a:pt x="9653" y="207"/>
                    <a:pt x="7285" y="147"/>
                  </a:cubicBezTo>
                  <a:cubicBezTo>
                    <a:pt x="5314" y="107"/>
                    <a:pt x="3335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41" name="Google Shape;441;p19"/>
            <p:cNvSpPr/>
            <p:nvPr/>
          </p:nvSpPr>
          <p:spPr>
            <a:xfrm>
              <a:off x="7593153" y="1355810"/>
              <a:ext cx="1677605" cy="75346"/>
            </a:xfrm>
            <a:custGeom>
              <a:avLst/>
              <a:gdLst/>
              <a:ahLst/>
              <a:cxnLst/>
              <a:rect l="l" t="t" r="r" b="b"/>
              <a:pathLst>
                <a:path w="34393" h="1153" extrusionOk="0">
                  <a:moveTo>
                    <a:pt x="3647" y="1"/>
                  </a:moveTo>
                  <a:cubicBezTo>
                    <a:pt x="2499" y="1"/>
                    <a:pt x="1350" y="15"/>
                    <a:pt x="205" y="64"/>
                  </a:cubicBezTo>
                  <a:cubicBezTo>
                    <a:pt x="12" y="76"/>
                    <a:pt x="0" y="377"/>
                    <a:pt x="205" y="377"/>
                  </a:cubicBezTo>
                  <a:cubicBezTo>
                    <a:pt x="4604" y="521"/>
                    <a:pt x="9016" y="425"/>
                    <a:pt x="13404" y="497"/>
                  </a:cubicBezTo>
                  <a:cubicBezTo>
                    <a:pt x="17804" y="557"/>
                    <a:pt x="22203" y="665"/>
                    <a:pt x="26603" y="834"/>
                  </a:cubicBezTo>
                  <a:cubicBezTo>
                    <a:pt x="27865" y="882"/>
                    <a:pt x="29127" y="942"/>
                    <a:pt x="30389" y="1002"/>
                  </a:cubicBezTo>
                  <a:cubicBezTo>
                    <a:pt x="31482" y="1054"/>
                    <a:pt x="32592" y="1153"/>
                    <a:pt x="33697" y="1153"/>
                  </a:cubicBezTo>
                  <a:cubicBezTo>
                    <a:pt x="33857" y="1153"/>
                    <a:pt x="34016" y="1151"/>
                    <a:pt x="34176" y="1146"/>
                  </a:cubicBezTo>
                  <a:cubicBezTo>
                    <a:pt x="34392" y="1146"/>
                    <a:pt x="34380" y="846"/>
                    <a:pt x="34176" y="821"/>
                  </a:cubicBezTo>
                  <a:cubicBezTo>
                    <a:pt x="31976" y="557"/>
                    <a:pt x="29728" y="581"/>
                    <a:pt x="27516" y="497"/>
                  </a:cubicBezTo>
                  <a:cubicBezTo>
                    <a:pt x="25341" y="413"/>
                    <a:pt x="23165" y="353"/>
                    <a:pt x="20977" y="293"/>
                  </a:cubicBezTo>
                  <a:cubicBezTo>
                    <a:pt x="16589" y="160"/>
                    <a:pt x="12190" y="64"/>
                    <a:pt x="7790" y="28"/>
                  </a:cubicBezTo>
                  <a:cubicBezTo>
                    <a:pt x="6411" y="22"/>
                    <a:pt x="5029" y="1"/>
                    <a:pt x="3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grpSp>
        <p:nvGrpSpPr>
          <p:cNvPr id="442" name="Google Shape;442;p19"/>
          <p:cNvGrpSpPr/>
          <p:nvPr/>
        </p:nvGrpSpPr>
        <p:grpSpPr>
          <a:xfrm>
            <a:off x="-55466" y="3788325"/>
            <a:ext cx="2856823" cy="797398"/>
            <a:chOff x="7591590" y="960853"/>
            <a:chExt cx="2093831" cy="470303"/>
          </a:xfrm>
        </p:grpSpPr>
        <p:sp>
          <p:nvSpPr>
            <p:cNvPr id="443" name="Google Shape;443;p19"/>
            <p:cNvSpPr/>
            <p:nvPr/>
          </p:nvSpPr>
          <p:spPr>
            <a:xfrm>
              <a:off x="7592375" y="960853"/>
              <a:ext cx="1686346" cy="32803"/>
            </a:xfrm>
            <a:custGeom>
              <a:avLst/>
              <a:gdLst/>
              <a:ahLst/>
              <a:cxnLst/>
              <a:rect l="l" t="t" r="r" b="b"/>
              <a:pathLst>
                <a:path w="7826" h="502" extrusionOk="0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44" name="Google Shape;444;p19"/>
            <p:cNvSpPr/>
            <p:nvPr/>
          </p:nvSpPr>
          <p:spPr>
            <a:xfrm>
              <a:off x="7591590" y="1037557"/>
              <a:ext cx="2093831" cy="51631"/>
            </a:xfrm>
            <a:custGeom>
              <a:avLst/>
              <a:gdLst/>
              <a:ahLst/>
              <a:cxnLst/>
              <a:rect l="l" t="t" r="r" b="b"/>
              <a:pathLst>
                <a:path w="15953" h="747" extrusionOk="0">
                  <a:moveTo>
                    <a:pt x="14696" y="0"/>
                  </a:moveTo>
                  <a:cubicBezTo>
                    <a:pt x="13740" y="0"/>
                    <a:pt x="12771" y="77"/>
                    <a:pt x="11829" y="95"/>
                  </a:cubicBezTo>
                  <a:cubicBezTo>
                    <a:pt x="10507" y="119"/>
                    <a:pt x="9172" y="155"/>
                    <a:pt x="7850" y="179"/>
                  </a:cubicBezTo>
                  <a:cubicBezTo>
                    <a:pt x="6564" y="191"/>
                    <a:pt x="5278" y="215"/>
                    <a:pt x="3991" y="227"/>
                  </a:cubicBezTo>
                  <a:cubicBezTo>
                    <a:pt x="3882" y="228"/>
                    <a:pt x="3773" y="228"/>
                    <a:pt x="3664" y="228"/>
                  </a:cubicBezTo>
                  <a:cubicBezTo>
                    <a:pt x="3250" y="228"/>
                    <a:pt x="2833" y="223"/>
                    <a:pt x="2417" y="223"/>
                  </a:cubicBezTo>
                  <a:cubicBezTo>
                    <a:pt x="1671" y="223"/>
                    <a:pt x="926" y="242"/>
                    <a:pt x="193" y="347"/>
                  </a:cubicBezTo>
                  <a:cubicBezTo>
                    <a:pt x="0" y="371"/>
                    <a:pt x="85" y="624"/>
                    <a:pt x="229" y="648"/>
                  </a:cubicBezTo>
                  <a:cubicBezTo>
                    <a:pt x="807" y="724"/>
                    <a:pt x="1396" y="746"/>
                    <a:pt x="1985" y="746"/>
                  </a:cubicBezTo>
                  <a:cubicBezTo>
                    <a:pt x="2694" y="746"/>
                    <a:pt x="3404" y="714"/>
                    <a:pt x="4100" y="708"/>
                  </a:cubicBezTo>
                  <a:cubicBezTo>
                    <a:pt x="5386" y="684"/>
                    <a:pt x="6672" y="672"/>
                    <a:pt x="7970" y="648"/>
                  </a:cubicBezTo>
                  <a:cubicBezTo>
                    <a:pt x="9220" y="624"/>
                    <a:pt x="10471" y="600"/>
                    <a:pt x="11721" y="576"/>
                  </a:cubicBezTo>
                  <a:cubicBezTo>
                    <a:pt x="13031" y="540"/>
                    <a:pt x="14390" y="600"/>
                    <a:pt x="15700" y="419"/>
                  </a:cubicBezTo>
                  <a:cubicBezTo>
                    <a:pt x="15940" y="395"/>
                    <a:pt x="15952" y="59"/>
                    <a:pt x="15700" y="35"/>
                  </a:cubicBezTo>
                  <a:cubicBezTo>
                    <a:pt x="15368" y="10"/>
                    <a:pt x="15033" y="0"/>
                    <a:pt x="14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45" name="Google Shape;445;p19"/>
            <p:cNvSpPr/>
            <p:nvPr/>
          </p:nvSpPr>
          <p:spPr>
            <a:xfrm>
              <a:off x="7592562" y="1151009"/>
              <a:ext cx="1520439" cy="47377"/>
            </a:xfrm>
            <a:custGeom>
              <a:avLst/>
              <a:gdLst/>
              <a:ahLst/>
              <a:cxnLst/>
              <a:rect l="l" t="t" r="r" b="b"/>
              <a:pathLst>
                <a:path w="23114" h="725" extrusionOk="0">
                  <a:moveTo>
                    <a:pt x="215" y="0"/>
                  </a:moveTo>
                  <a:cubicBezTo>
                    <a:pt x="44" y="0"/>
                    <a:pt x="1" y="290"/>
                    <a:pt x="178" y="325"/>
                  </a:cubicBezTo>
                  <a:cubicBezTo>
                    <a:pt x="1419" y="578"/>
                    <a:pt x="2707" y="630"/>
                    <a:pt x="3985" y="630"/>
                  </a:cubicBezTo>
                  <a:cubicBezTo>
                    <a:pt x="4526" y="630"/>
                    <a:pt x="5066" y="621"/>
                    <a:pt x="5599" y="614"/>
                  </a:cubicBezTo>
                  <a:cubicBezTo>
                    <a:pt x="7523" y="578"/>
                    <a:pt x="9446" y="505"/>
                    <a:pt x="11381" y="493"/>
                  </a:cubicBezTo>
                  <a:cubicBezTo>
                    <a:pt x="11830" y="491"/>
                    <a:pt x="12278" y="489"/>
                    <a:pt x="12726" y="489"/>
                  </a:cubicBezTo>
                  <a:cubicBezTo>
                    <a:pt x="14177" y="489"/>
                    <a:pt x="15628" y="505"/>
                    <a:pt x="17079" y="542"/>
                  </a:cubicBezTo>
                  <a:cubicBezTo>
                    <a:pt x="18886" y="575"/>
                    <a:pt x="20704" y="724"/>
                    <a:pt x="22513" y="724"/>
                  </a:cubicBezTo>
                  <a:cubicBezTo>
                    <a:pt x="22641" y="724"/>
                    <a:pt x="22769" y="723"/>
                    <a:pt x="22897" y="722"/>
                  </a:cubicBezTo>
                  <a:cubicBezTo>
                    <a:pt x="23114" y="722"/>
                    <a:pt x="23102" y="421"/>
                    <a:pt x="22897" y="397"/>
                  </a:cubicBezTo>
                  <a:cubicBezTo>
                    <a:pt x="21010" y="181"/>
                    <a:pt x="19087" y="193"/>
                    <a:pt x="17199" y="157"/>
                  </a:cubicBezTo>
                  <a:cubicBezTo>
                    <a:pt x="15748" y="120"/>
                    <a:pt x="14291" y="104"/>
                    <a:pt x="12836" y="104"/>
                  </a:cubicBezTo>
                  <a:cubicBezTo>
                    <a:pt x="12387" y="104"/>
                    <a:pt x="11938" y="106"/>
                    <a:pt x="11489" y="109"/>
                  </a:cubicBezTo>
                  <a:cubicBezTo>
                    <a:pt x="9602" y="121"/>
                    <a:pt x="7715" y="181"/>
                    <a:pt x="5816" y="217"/>
                  </a:cubicBezTo>
                  <a:cubicBezTo>
                    <a:pt x="5510" y="225"/>
                    <a:pt x="5205" y="228"/>
                    <a:pt x="4900" y="228"/>
                  </a:cubicBezTo>
                  <a:cubicBezTo>
                    <a:pt x="3336" y="228"/>
                    <a:pt x="1785" y="131"/>
                    <a:pt x="226" y="1"/>
                  </a:cubicBezTo>
                  <a:cubicBezTo>
                    <a:pt x="222" y="0"/>
                    <a:pt x="219" y="0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46" name="Google Shape;446;p19"/>
            <p:cNvSpPr/>
            <p:nvPr/>
          </p:nvSpPr>
          <p:spPr>
            <a:xfrm>
              <a:off x="7593943" y="1246676"/>
              <a:ext cx="1898608" cy="45547"/>
            </a:xfrm>
            <a:custGeom>
              <a:avLst/>
              <a:gdLst/>
              <a:ahLst/>
              <a:cxnLst/>
              <a:rect l="l" t="t" r="r" b="b"/>
              <a:pathLst>
                <a:path w="28863" h="697" extrusionOk="0">
                  <a:moveTo>
                    <a:pt x="1361" y="1"/>
                  </a:moveTo>
                  <a:cubicBezTo>
                    <a:pt x="964" y="1"/>
                    <a:pt x="566" y="5"/>
                    <a:pt x="169" y="15"/>
                  </a:cubicBezTo>
                  <a:cubicBezTo>
                    <a:pt x="0" y="27"/>
                    <a:pt x="12" y="256"/>
                    <a:pt x="169" y="280"/>
                  </a:cubicBezTo>
                  <a:cubicBezTo>
                    <a:pt x="2525" y="520"/>
                    <a:pt x="4917" y="520"/>
                    <a:pt x="7285" y="568"/>
                  </a:cubicBezTo>
                  <a:cubicBezTo>
                    <a:pt x="9653" y="628"/>
                    <a:pt x="12033" y="664"/>
                    <a:pt x="14402" y="676"/>
                  </a:cubicBezTo>
                  <a:cubicBezTo>
                    <a:pt x="15789" y="690"/>
                    <a:pt x="17180" y="696"/>
                    <a:pt x="18571" y="696"/>
                  </a:cubicBezTo>
                  <a:cubicBezTo>
                    <a:pt x="19554" y="696"/>
                    <a:pt x="20537" y="693"/>
                    <a:pt x="21518" y="688"/>
                  </a:cubicBezTo>
                  <a:cubicBezTo>
                    <a:pt x="21786" y="686"/>
                    <a:pt x="22056" y="685"/>
                    <a:pt x="22325" y="685"/>
                  </a:cubicBezTo>
                  <a:cubicBezTo>
                    <a:pt x="23122" y="685"/>
                    <a:pt x="23923" y="693"/>
                    <a:pt x="24725" y="693"/>
                  </a:cubicBezTo>
                  <a:cubicBezTo>
                    <a:pt x="26035" y="693"/>
                    <a:pt x="27346" y="670"/>
                    <a:pt x="28634" y="544"/>
                  </a:cubicBezTo>
                  <a:cubicBezTo>
                    <a:pt x="28863" y="520"/>
                    <a:pt x="28863" y="195"/>
                    <a:pt x="28634" y="183"/>
                  </a:cubicBezTo>
                  <a:cubicBezTo>
                    <a:pt x="28050" y="154"/>
                    <a:pt x="27464" y="142"/>
                    <a:pt x="26876" y="142"/>
                  </a:cubicBezTo>
                  <a:cubicBezTo>
                    <a:pt x="25093" y="142"/>
                    <a:pt x="23299" y="247"/>
                    <a:pt x="21518" y="256"/>
                  </a:cubicBezTo>
                  <a:cubicBezTo>
                    <a:pt x="20334" y="268"/>
                    <a:pt x="19147" y="274"/>
                    <a:pt x="17960" y="274"/>
                  </a:cubicBezTo>
                  <a:cubicBezTo>
                    <a:pt x="16773" y="274"/>
                    <a:pt x="15586" y="268"/>
                    <a:pt x="14402" y="256"/>
                  </a:cubicBezTo>
                  <a:cubicBezTo>
                    <a:pt x="12033" y="244"/>
                    <a:pt x="9653" y="207"/>
                    <a:pt x="7285" y="147"/>
                  </a:cubicBezTo>
                  <a:cubicBezTo>
                    <a:pt x="5314" y="107"/>
                    <a:pt x="3335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47" name="Google Shape;447;p19"/>
            <p:cNvSpPr/>
            <p:nvPr/>
          </p:nvSpPr>
          <p:spPr>
            <a:xfrm>
              <a:off x="7593153" y="1355810"/>
              <a:ext cx="1677605" cy="75346"/>
            </a:xfrm>
            <a:custGeom>
              <a:avLst/>
              <a:gdLst/>
              <a:ahLst/>
              <a:cxnLst/>
              <a:rect l="l" t="t" r="r" b="b"/>
              <a:pathLst>
                <a:path w="34393" h="1153" extrusionOk="0">
                  <a:moveTo>
                    <a:pt x="3647" y="1"/>
                  </a:moveTo>
                  <a:cubicBezTo>
                    <a:pt x="2499" y="1"/>
                    <a:pt x="1350" y="15"/>
                    <a:pt x="205" y="64"/>
                  </a:cubicBezTo>
                  <a:cubicBezTo>
                    <a:pt x="12" y="76"/>
                    <a:pt x="0" y="377"/>
                    <a:pt x="205" y="377"/>
                  </a:cubicBezTo>
                  <a:cubicBezTo>
                    <a:pt x="4604" y="521"/>
                    <a:pt x="9016" y="425"/>
                    <a:pt x="13404" y="497"/>
                  </a:cubicBezTo>
                  <a:cubicBezTo>
                    <a:pt x="17804" y="557"/>
                    <a:pt x="22203" y="665"/>
                    <a:pt x="26603" y="834"/>
                  </a:cubicBezTo>
                  <a:cubicBezTo>
                    <a:pt x="27865" y="882"/>
                    <a:pt x="29127" y="942"/>
                    <a:pt x="30389" y="1002"/>
                  </a:cubicBezTo>
                  <a:cubicBezTo>
                    <a:pt x="31482" y="1054"/>
                    <a:pt x="32592" y="1153"/>
                    <a:pt x="33697" y="1153"/>
                  </a:cubicBezTo>
                  <a:cubicBezTo>
                    <a:pt x="33857" y="1153"/>
                    <a:pt x="34016" y="1151"/>
                    <a:pt x="34176" y="1146"/>
                  </a:cubicBezTo>
                  <a:cubicBezTo>
                    <a:pt x="34392" y="1146"/>
                    <a:pt x="34380" y="846"/>
                    <a:pt x="34176" y="821"/>
                  </a:cubicBezTo>
                  <a:cubicBezTo>
                    <a:pt x="31976" y="557"/>
                    <a:pt x="29728" y="581"/>
                    <a:pt x="27516" y="497"/>
                  </a:cubicBezTo>
                  <a:cubicBezTo>
                    <a:pt x="25341" y="413"/>
                    <a:pt x="23165" y="353"/>
                    <a:pt x="20977" y="293"/>
                  </a:cubicBezTo>
                  <a:cubicBezTo>
                    <a:pt x="16589" y="160"/>
                    <a:pt x="12190" y="64"/>
                    <a:pt x="7790" y="28"/>
                  </a:cubicBezTo>
                  <a:cubicBezTo>
                    <a:pt x="6411" y="22"/>
                    <a:pt x="5029" y="1"/>
                    <a:pt x="3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f section 1">
  <p:cSld name="CUSTOM_8">
    <p:bg>
      <p:bgPr>
        <a:solidFill>
          <a:schemeClr val="accent2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600003">
            <a:off x="-3096929" y="-19325"/>
            <a:ext cx="9165672" cy="51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600003">
            <a:off x="2997646" y="-19325"/>
            <a:ext cx="9165672" cy="51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20"/>
          <p:cNvSpPr/>
          <p:nvPr/>
        </p:nvSpPr>
        <p:spPr>
          <a:xfrm>
            <a:off x="2441768" y="673303"/>
            <a:ext cx="4529561" cy="4071505"/>
          </a:xfrm>
          <a:custGeom>
            <a:avLst/>
            <a:gdLst/>
            <a:ahLst/>
            <a:cxnLst/>
            <a:rect l="l" t="t" r="r" b="b"/>
            <a:pathLst>
              <a:path w="14122" h="12694" extrusionOk="0">
                <a:moveTo>
                  <a:pt x="9279" y="1"/>
                </a:moveTo>
                <a:cubicBezTo>
                  <a:pt x="9077" y="1"/>
                  <a:pt x="8875" y="5"/>
                  <a:pt x="8675" y="12"/>
                </a:cubicBezTo>
                <a:cubicBezTo>
                  <a:pt x="7278" y="54"/>
                  <a:pt x="5873" y="179"/>
                  <a:pt x="4543" y="606"/>
                </a:cubicBezTo>
                <a:cubicBezTo>
                  <a:pt x="3221" y="1033"/>
                  <a:pt x="1974" y="1794"/>
                  <a:pt x="1163" y="2915"/>
                </a:cubicBezTo>
                <a:cubicBezTo>
                  <a:pt x="301" y="4111"/>
                  <a:pt x="0" y="5617"/>
                  <a:pt x="59" y="7081"/>
                </a:cubicBezTo>
                <a:cubicBezTo>
                  <a:pt x="134" y="8980"/>
                  <a:pt x="912" y="10996"/>
                  <a:pt x="2593" y="11916"/>
                </a:cubicBezTo>
                <a:cubicBezTo>
                  <a:pt x="3346" y="12326"/>
                  <a:pt x="4200" y="12485"/>
                  <a:pt x="5045" y="12586"/>
                </a:cubicBezTo>
                <a:cubicBezTo>
                  <a:pt x="5544" y="12650"/>
                  <a:pt x="6051" y="12694"/>
                  <a:pt x="6554" y="12694"/>
                </a:cubicBezTo>
                <a:cubicBezTo>
                  <a:pt x="7163" y="12694"/>
                  <a:pt x="7767" y="12630"/>
                  <a:pt x="8349" y="12460"/>
                </a:cubicBezTo>
                <a:cubicBezTo>
                  <a:pt x="9370" y="12159"/>
                  <a:pt x="10323" y="11473"/>
                  <a:pt x="10725" y="10503"/>
                </a:cubicBezTo>
                <a:lnTo>
                  <a:pt x="12139" y="12209"/>
                </a:lnTo>
                <a:lnTo>
                  <a:pt x="11720" y="9959"/>
                </a:lnTo>
                <a:lnTo>
                  <a:pt x="11812" y="9950"/>
                </a:lnTo>
                <a:cubicBezTo>
                  <a:pt x="12641" y="9800"/>
                  <a:pt x="13293" y="9131"/>
                  <a:pt x="13636" y="8378"/>
                </a:cubicBezTo>
                <a:cubicBezTo>
                  <a:pt x="13979" y="7625"/>
                  <a:pt x="14055" y="6771"/>
                  <a:pt x="14080" y="5935"/>
                </a:cubicBezTo>
                <a:cubicBezTo>
                  <a:pt x="14121" y="4964"/>
                  <a:pt x="14105" y="3977"/>
                  <a:pt x="13837" y="3040"/>
                </a:cubicBezTo>
                <a:cubicBezTo>
                  <a:pt x="13578" y="2103"/>
                  <a:pt x="13042" y="1217"/>
                  <a:pt x="12222" y="681"/>
                </a:cubicBezTo>
                <a:cubicBezTo>
                  <a:pt x="11368" y="121"/>
                  <a:pt x="10315" y="1"/>
                  <a:pt x="92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0"/>
          <p:cNvSpPr/>
          <p:nvPr/>
        </p:nvSpPr>
        <p:spPr>
          <a:xfrm>
            <a:off x="2041800" y="551100"/>
            <a:ext cx="4744139" cy="4171898"/>
          </a:xfrm>
          <a:custGeom>
            <a:avLst/>
            <a:gdLst/>
            <a:ahLst/>
            <a:cxnLst/>
            <a:rect l="l" t="t" r="r" b="b"/>
            <a:pathLst>
              <a:path w="14791" h="13007" extrusionOk="0">
                <a:moveTo>
                  <a:pt x="9649" y="299"/>
                </a:moveTo>
                <a:cubicBezTo>
                  <a:pt x="10334" y="299"/>
                  <a:pt x="11018" y="360"/>
                  <a:pt x="11662" y="569"/>
                </a:cubicBezTo>
                <a:cubicBezTo>
                  <a:pt x="12917" y="970"/>
                  <a:pt x="13695" y="2008"/>
                  <a:pt x="14055" y="3237"/>
                </a:cubicBezTo>
                <a:cubicBezTo>
                  <a:pt x="14398" y="4542"/>
                  <a:pt x="14415" y="6048"/>
                  <a:pt x="14181" y="7378"/>
                </a:cubicBezTo>
                <a:cubicBezTo>
                  <a:pt x="13996" y="8458"/>
                  <a:pt x="13344" y="9830"/>
                  <a:pt x="12089" y="9955"/>
                </a:cubicBezTo>
                <a:cubicBezTo>
                  <a:pt x="11989" y="9955"/>
                  <a:pt x="11913" y="10047"/>
                  <a:pt x="11938" y="10147"/>
                </a:cubicBezTo>
                <a:lnTo>
                  <a:pt x="12243" y="11787"/>
                </a:lnTo>
                <a:lnTo>
                  <a:pt x="12243" y="11787"/>
                </a:lnTo>
                <a:lnTo>
                  <a:pt x="11211" y="10541"/>
                </a:lnTo>
                <a:cubicBezTo>
                  <a:pt x="11179" y="10513"/>
                  <a:pt x="11141" y="10499"/>
                  <a:pt x="11102" y="10499"/>
                </a:cubicBezTo>
                <a:cubicBezTo>
                  <a:pt x="11048" y="10499"/>
                  <a:pt x="10994" y="10525"/>
                  <a:pt x="10960" y="10574"/>
                </a:cubicBezTo>
                <a:cubicBezTo>
                  <a:pt x="10218" y="12222"/>
                  <a:pt x="8517" y="12677"/>
                  <a:pt x="6840" y="12677"/>
                </a:cubicBezTo>
                <a:cubicBezTo>
                  <a:pt x="6209" y="12677"/>
                  <a:pt x="5583" y="12612"/>
                  <a:pt x="5012" y="12523"/>
                </a:cubicBezTo>
                <a:cubicBezTo>
                  <a:pt x="3941" y="12364"/>
                  <a:pt x="2912" y="12030"/>
                  <a:pt x="2134" y="11243"/>
                </a:cubicBezTo>
                <a:cubicBezTo>
                  <a:pt x="1465" y="10566"/>
                  <a:pt x="1046" y="9671"/>
                  <a:pt x="812" y="8767"/>
                </a:cubicBezTo>
                <a:cubicBezTo>
                  <a:pt x="285" y="6717"/>
                  <a:pt x="586" y="4258"/>
                  <a:pt x="2067" y="2668"/>
                </a:cubicBezTo>
                <a:cubicBezTo>
                  <a:pt x="3598" y="1020"/>
                  <a:pt x="5932" y="510"/>
                  <a:pt x="8090" y="368"/>
                </a:cubicBezTo>
                <a:cubicBezTo>
                  <a:pt x="8599" y="335"/>
                  <a:pt x="9124" y="299"/>
                  <a:pt x="9649" y="299"/>
                </a:cubicBezTo>
                <a:close/>
                <a:moveTo>
                  <a:pt x="9700" y="0"/>
                </a:moveTo>
                <a:cubicBezTo>
                  <a:pt x="9536" y="0"/>
                  <a:pt x="9373" y="3"/>
                  <a:pt x="9211" y="8"/>
                </a:cubicBezTo>
                <a:cubicBezTo>
                  <a:pt x="6802" y="67"/>
                  <a:pt x="4217" y="385"/>
                  <a:pt x="2318" y="1991"/>
                </a:cubicBezTo>
                <a:cubicBezTo>
                  <a:pt x="528" y="3513"/>
                  <a:pt x="1" y="6006"/>
                  <a:pt x="377" y="8248"/>
                </a:cubicBezTo>
                <a:cubicBezTo>
                  <a:pt x="745" y="10432"/>
                  <a:pt x="2067" y="12214"/>
                  <a:pt x="4292" y="12716"/>
                </a:cubicBezTo>
                <a:cubicBezTo>
                  <a:pt x="5051" y="12884"/>
                  <a:pt x="5926" y="13007"/>
                  <a:pt x="6802" y="13007"/>
                </a:cubicBezTo>
                <a:cubicBezTo>
                  <a:pt x="8547" y="13007"/>
                  <a:pt x="10296" y="12520"/>
                  <a:pt x="11128" y="10938"/>
                </a:cubicBezTo>
                <a:lnTo>
                  <a:pt x="11128" y="10938"/>
                </a:lnTo>
                <a:lnTo>
                  <a:pt x="12399" y="12465"/>
                </a:lnTo>
                <a:cubicBezTo>
                  <a:pt x="12429" y="12503"/>
                  <a:pt x="12465" y="12518"/>
                  <a:pt x="12501" y="12518"/>
                </a:cubicBezTo>
                <a:cubicBezTo>
                  <a:pt x="12591" y="12518"/>
                  <a:pt x="12676" y="12416"/>
                  <a:pt x="12658" y="12314"/>
                </a:cubicBezTo>
                <a:lnTo>
                  <a:pt x="12280" y="10238"/>
                </a:lnTo>
                <a:lnTo>
                  <a:pt x="12280" y="10238"/>
                </a:lnTo>
                <a:cubicBezTo>
                  <a:pt x="13360" y="10032"/>
                  <a:pt x="14095" y="8987"/>
                  <a:pt x="14373" y="7981"/>
                </a:cubicBezTo>
                <a:cubicBezTo>
                  <a:pt x="14790" y="6487"/>
                  <a:pt x="14750" y="4660"/>
                  <a:pt x="14359" y="3165"/>
                </a:cubicBezTo>
                <a:lnTo>
                  <a:pt x="14359" y="3165"/>
                </a:lnTo>
                <a:cubicBezTo>
                  <a:pt x="14358" y="3161"/>
                  <a:pt x="14357" y="3157"/>
                  <a:pt x="14356" y="3154"/>
                </a:cubicBezTo>
                <a:lnTo>
                  <a:pt x="14356" y="3154"/>
                </a:lnTo>
                <a:cubicBezTo>
                  <a:pt x="14356" y="3154"/>
                  <a:pt x="14356" y="3154"/>
                  <a:pt x="14356" y="3154"/>
                </a:cubicBezTo>
                <a:cubicBezTo>
                  <a:pt x="14047" y="2133"/>
                  <a:pt x="13469" y="1171"/>
                  <a:pt x="12524" y="610"/>
                </a:cubicBezTo>
                <a:cubicBezTo>
                  <a:pt x="11679" y="109"/>
                  <a:pt x="10675" y="0"/>
                  <a:pt x="97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0"/>
          <p:cNvSpPr txBox="1">
            <a:spLocks noGrp="1"/>
          </p:cNvSpPr>
          <p:nvPr>
            <p:ph type="title"/>
          </p:nvPr>
        </p:nvSpPr>
        <p:spPr>
          <a:xfrm>
            <a:off x="2626375" y="1826275"/>
            <a:ext cx="3891300" cy="17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454" name="Google Shape;454;p20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825400" y="1055210"/>
            <a:ext cx="3493200" cy="113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7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55" name="Google Shape;455;p20"/>
          <p:cNvSpPr txBox="1">
            <a:spLocks noGrp="1"/>
          </p:cNvSpPr>
          <p:nvPr>
            <p:ph type="subTitle" idx="1"/>
          </p:nvPr>
        </p:nvSpPr>
        <p:spPr>
          <a:xfrm>
            <a:off x="3431325" y="3540925"/>
            <a:ext cx="22812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14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2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0825" y="-19325"/>
            <a:ext cx="9165672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3"/>
          <p:cNvSpPr/>
          <p:nvPr/>
        </p:nvSpPr>
        <p:spPr>
          <a:xfrm>
            <a:off x="2441768" y="673303"/>
            <a:ext cx="4529561" cy="4071505"/>
          </a:xfrm>
          <a:custGeom>
            <a:avLst/>
            <a:gdLst/>
            <a:ahLst/>
            <a:cxnLst/>
            <a:rect l="l" t="t" r="r" b="b"/>
            <a:pathLst>
              <a:path w="14122" h="12694" extrusionOk="0">
                <a:moveTo>
                  <a:pt x="9279" y="1"/>
                </a:moveTo>
                <a:cubicBezTo>
                  <a:pt x="9077" y="1"/>
                  <a:pt x="8875" y="5"/>
                  <a:pt x="8675" y="12"/>
                </a:cubicBezTo>
                <a:cubicBezTo>
                  <a:pt x="7278" y="54"/>
                  <a:pt x="5873" y="179"/>
                  <a:pt x="4543" y="606"/>
                </a:cubicBezTo>
                <a:cubicBezTo>
                  <a:pt x="3221" y="1033"/>
                  <a:pt x="1974" y="1794"/>
                  <a:pt x="1163" y="2915"/>
                </a:cubicBezTo>
                <a:cubicBezTo>
                  <a:pt x="301" y="4111"/>
                  <a:pt x="0" y="5617"/>
                  <a:pt x="59" y="7081"/>
                </a:cubicBezTo>
                <a:cubicBezTo>
                  <a:pt x="134" y="8980"/>
                  <a:pt x="912" y="10996"/>
                  <a:pt x="2593" y="11916"/>
                </a:cubicBezTo>
                <a:cubicBezTo>
                  <a:pt x="3346" y="12326"/>
                  <a:pt x="4200" y="12485"/>
                  <a:pt x="5045" y="12586"/>
                </a:cubicBezTo>
                <a:cubicBezTo>
                  <a:pt x="5544" y="12650"/>
                  <a:pt x="6051" y="12694"/>
                  <a:pt x="6554" y="12694"/>
                </a:cubicBezTo>
                <a:cubicBezTo>
                  <a:pt x="7163" y="12694"/>
                  <a:pt x="7767" y="12630"/>
                  <a:pt x="8349" y="12460"/>
                </a:cubicBezTo>
                <a:cubicBezTo>
                  <a:pt x="9370" y="12159"/>
                  <a:pt x="10323" y="11473"/>
                  <a:pt x="10725" y="10503"/>
                </a:cubicBezTo>
                <a:lnTo>
                  <a:pt x="12139" y="12209"/>
                </a:lnTo>
                <a:lnTo>
                  <a:pt x="11720" y="9959"/>
                </a:lnTo>
                <a:lnTo>
                  <a:pt x="11812" y="9950"/>
                </a:lnTo>
                <a:cubicBezTo>
                  <a:pt x="12641" y="9800"/>
                  <a:pt x="13293" y="9131"/>
                  <a:pt x="13636" y="8378"/>
                </a:cubicBezTo>
                <a:cubicBezTo>
                  <a:pt x="13979" y="7625"/>
                  <a:pt x="14055" y="6771"/>
                  <a:pt x="14080" y="5935"/>
                </a:cubicBezTo>
                <a:cubicBezTo>
                  <a:pt x="14121" y="4964"/>
                  <a:pt x="14105" y="3977"/>
                  <a:pt x="13837" y="3040"/>
                </a:cubicBezTo>
                <a:cubicBezTo>
                  <a:pt x="13578" y="2103"/>
                  <a:pt x="13042" y="1217"/>
                  <a:pt x="12222" y="681"/>
                </a:cubicBezTo>
                <a:cubicBezTo>
                  <a:pt x="11368" y="121"/>
                  <a:pt x="10315" y="1"/>
                  <a:pt x="92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"/>
          <p:cNvSpPr/>
          <p:nvPr/>
        </p:nvSpPr>
        <p:spPr>
          <a:xfrm>
            <a:off x="2041800" y="551100"/>
            <a:ext cx="4744139" cy="4171898"/>
          </a:xfrm>
          <a:custGeom>
            <a:avLst/>
            <a:gdLst/>
            <a:ahLst/>
            <a:cxnLst/>
            <a:rect l="l" t="t" r="r" b="b"/>
            <a:pathLst>
              <a:path w="14791" h="13007" extrusionOk="0">
                <a:moveTo>
                  <a:pt x="9649" y="299"/>
                </a:moveTo>
                <a:cubicBezTo>
                  <a:pt x="10334" y="299"/>
                  <a:pt x="11018" y="360"/>
                  <a:pt x="11662" y="569"/>
                </a:cubicBezTo>
                <a:cubicBezTo>
                  <a:pt x="12917" y="970"/>
                  <a:pt x="13695" y="2008"/>
                  <a:pt x="14055" y="3237"/>
                </a:cubicBezTo>
                <a:cubicBezTo>
                  <a:pt x="14398" y="4542"/>
                  <a:pt x="14415" y="6048"/>
                  <a:pt x="14181" y="7378"/>
                </a:cubicBezTo>
                <a:cubicBezTo>
                  <a:pt x="13996" y="8458"/>
                  <a:pt x="13344" y="9830"/>
                  <a:pt x="12089" y="9955"/>
                </a:cubicBezTo>
                <a:cubicBezTo>
                  <a:pt x="11989" y="9955"/>
                  <a:pt x="11913" y="10047"/>
                  <a:pt x="11938" y="10147"/>
                </a:cubicBezTo>
                <a:lnTo>
                  <a:pt x="12243" y="11787"/>
                </a:lnTo>
                <a:lnTo>
                  <a:pt x="12243" y="11787"/>
                </a:lnTo>
                <a:lnTo>
                  <a:pt x="11211" y="10541"/>
                </a:lnTo>
                <a:cubicBezTo>
                  <a:pt x="11179" y="10513"/>
                  <a:pt x="11141" y="10499"/>
                  <a:pt x="11102" y="10499"/>
                </a:cubicBezTo>
                <a:cubicBezTo>
                  <a:pt x="11048" y="10499"/>
                  <a:pt x="10994" y="10525"/>
                  <a:pt x="10960" y="10574"/>
                </a:cubicBezTo>
                <a:cubicBezTo>
                  <a:pt x="10218" y="12222"/>
                  <a:pt x="8517" y="12677"/>
                  <a:pt x="6840" y="12677"/>
                </a:cubicBezTo>
                <a:cubicBezTo>
                  <a:pt x="6209" y="12677"/>
                  <a:pt x="5583" y="12612"/>
                  <a:pt x="5012" y="12523"/>
                </a:cubicBezTo>
                <a:cubicBezTo>
                  <a:pt x="3941" y="12364"/>
                  <a:pt x="2912" y="12030"/>
                  <a:pt x="2134" y="11243"/>
                </a:cubicBezTo>
                <a:cubicBezTo>
                  <a:pt x="1465" y="10566"/>
                  <a:pt x="1046" y="9671"/>
                  <a:pt x="812" y="8767"/>
                </a:cubicBezTo>
                <a:cubicBezTo>
                  <a:pt x="285" y="6717"/>
                  <a:pt x="586" y="4258"/>
                  <a:pt x="2067" y="2668"/>
                </a:cubicBezTo>
                <a:cubicBezTo>
                  <a:pt x="3598" y="1020"/>
                  <a:pt x="5932" y="510"/>
                  <a:pt x="8090" y="368"/>
                </a:cubicBezTo>
                <a:cubicBezTo>
                  <a:pt x="8599" y="335"/>
                  <a:pt x="9124" y="299"/>
                  <a:pt x="9649" y="299"/>
                </a:cubicBezTo>
                <a:close/>
                <a:moveTo>
                  <a:pt x="9700" y="0"/>
                </a:moveTo>
                <a:cubicBezTo>
                  <a:pt x="9536" y="0"/>
                  <a:pt x="9373" y="3"/>
                  <a:pt x="9211" y="8"/>
                </a:cubicBezTo>
                <a:cubicBezTo>
                  <a:pt x="6802" y="67"/>
                  <a:pt x="4217" y="385"/>
                  <a:pt x="2318" y="1991"/>
                </a:cubicBezTo>
                <a:cubicBezTo>
                  <a:pt x="528" y="3513"/>
                  <a:pt x="1" y="6006"/>
                  <a:pt x="377" y="8248"/>
                </a:cubicBezTo>
                <a:cubicBezTo>
                  <a:pt x="745" y="10432"/>
                  <a:pt x="2067" y="12214"/>
                  <a:pt x="4292" y="12716"/>
                </a:cubicBezTo>
                <a:cubicBezTo>
                  <a:pt x="5051" y="12884"/>
                  <a:pt x="5926" y="13007"/>
                  <a:pt x="6802" y="13007"/>
                </a:cubicBezTo>
                <a:cubicBezTo>
                  <a:pt x="8547" y="13007"/>
                  <a:pt x="10296" y="12520"/>
                  <a:pt x="11128" y="10938"/>
                </a:cubicBezTo>
                <a:lnTo>
                  <a:pt x="11128" y="10938"/>
                </a:lnTo>
                <a:lnTo>
                  <a:pt x="12399" y="12465"/>
                </a:lnTo>
                <a:cubicBezTo>
                  <a:pt x="12429" y="12503"/>
                  <a:pt x="12465" y="12518"/>
                  <a:pt x="12501" y="12518"/>
                </a:cubicBezTo>
                <a:cubicBezTo>
                  <a:pt x="12591" y="12518"/>
                  <a:pt x="12676" y="12416"/>
                  <a:pt x="12658" y="12314"/>
                </a:cubicBezTo>
                <a:lnTo>
                  <a:pt x="12280" y="10238"/>
                </a:lnTo>
                <a:lnTo>
                  <a:pt x="12280" y="10238"/>
                </a:lnTo>
                <a:cubicBezTo>
                  <a:pt x="13360" y="10032"/>
                  <a:pt x="14095" y="8987"/>
                  <a:pt x="14373" y="7981"/>
                </a:cubicBezTo>
                <a:cubicBezTo>
                  <a:pt x="14790" y="6487"/>
                  <a:pt x="14750" y="4660"/>
                  <a:pt x="14359" y="3165"/>
                </a:cubicBezTo>
                <a:lnTo>
                  <a:pt x="14359" y="3165"/>
                </a:lnTo>
                <a:cubicBezTo>
                  <a:pt x="14358" y="3161"/>
                  <a:pt x="14357" y="3157"/>
                  <a:pt x="14356" y="3154"/>
                </a:cubicBezTo>
                <a:lnTo>
                  <a:pt x="14356" y="3154"/>
                </a:lnTo>
                <a:cubicBezTo>
                  <a:pt x="14356" y="3154"/>
                  <a:pt x="14356" y="3154"/>
                  <a:pt x="14356" y="3154"/>
                </a:cubicBezTo>
                <a:cubicBezTo>
                  <a:pt x="14047" y="2133"/>
                  <a:pt x="13469" y="1171"/>
                  <a:pt x="12524" y="610"/>
                </a:cubicBezTo>
                <a:cubicBezTo>
                  <a:pt x="11679" y="109"/>
                  <a:pt x="10675" y="0"/>
                  <a:pt x="97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2626375" y="1826275"/>
            <a:ext cx="3891300" cy="17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825400" y="1055210"/>
            <a:ext cx="3493200" cy="113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7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3"/>
          <p:cNvSpPr txBox="1">
            <a:spLocks noGrp="1"/>
          </p:cNvSpPr>
          <p:nvPr>
            <p:ph type="subTitle" idx="1"/>
          </p:nvPr>
        </p:nvSpPr>
        <p:spPr>
          <a:xfrm>
            <a:off x="3431325" y="3540925"/>
            <a:ext cx="22812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14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solidFill>
          <a:schemeClr val="accent2"/>
        </a:solidFill>
        <a:effectLst/>
      </p:bgPr>
    </p:bg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0825" y="-19325"/>
            <a:ext cx="9165672" cy="518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">
    <p:bg>
      <p:bgPr>
        <a:solidFill>
          <a:schemeClr val="accent2"/>
        </a:solid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600003">
            <a:off x="-3096929" y="-19325"/>
            <a:ext cx="9165672" cy="51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600003">
            <a:off x="2997646" y="-19325"/>
            <a:ext cx="9165672" cy="518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5425" y="-39345"/>
            <a:ext cx="9174869" cy="518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y">
  <p:cSld name="CUSTOM_1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4"/>
          <p:cNvSpPr/>
          <p:nvPr/>
        </p:nvSpPr>
        <p:spPr>
          <a:xfrm rot="10800000" flipH="1">
            <a:off x="6875" y="-16700"/>
            <a:ext cx="9144000" cy="381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4"/>
          <p:cNvSpPr txBox="1">
            <a:spLocks noGrp="1"/>
          </p:cNvSpPr>
          <p:nvPr>
            <p:ph type="subTitle" idx="1"/>
          </p:nvPr>
        </p:nvSpPr>
        <p:spPr>
          <a:xfrm>
            <a:off x="2325450" y="4168386"/>
            <a:ext cx="4493100" cy="5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24"/>
          <p:cNvSpPr/>
          <p:nvPr/>
        </p:nvSpPr>
        <p:spPr>
          <a:xfrm rot="10800000">
            <a:off x="8062044" y="4169400"/>
            <a:ext cx="1328406" cy="94350"/>
          </a:xfrm>
          <a:custGeom>
            <a:avLst/>
            <a:gdLst/>
            <a:ahLst/>
            <a:cxnLst/>
            <a:rect l="l" t="t" r="r" b="b"/>
            <a:pathLst>
              <a:path w="15953" h="747" extrusionOk="0">
                <a:moveTo>
                  <a:pt x="14696" y="0"/>
                </a:moveTo>
                <a:cubicBezTo>
                  <a:pt x="13740" y="0"/>
                  <a:pt x="12771" y="77"/>
                  <a:pt x="11829" y="95"/>
                </a:cubicBezTo>
                <a:cubicBezTo>
                  <a:pt x="10507" y="119"/>
                  <a:pt x="9172" y="155"/>
                  <a:pt x="7850" y="179"/>
                </a:cubicBezTo>
                <a:cubicBezTo>
                  <a:pt x="6564" y="191"/>
                  <a:pt x="5278" y="215"/>
                  <a:pt x="3991" y="227"/>
                </a:cubicBezTo>
                <a:cubicBezTo>
                  <a:pt x="3882" y="228"/>
                  <a:pt x="3773" y="228"/>
                  <a:pt x="3664" y="228"/>
                </a:cubicBezTo>
                <a:cubicBezTo>
                  <a:pt x="3250" y="228"/>
                  <a:pt x="2833" y="223"/>
                  <a:pt x="2417" y="223"/>
                </a:cubicBezTo>
                <a:cubicBezTo>
                  <a:pt x="1671" y="223"/>
                  <a:pt x="926" y="242"/>
                  <a:pt x="193" y="347"/>
                </a:cubicBezTo>
                <a:cubicBezTo>
                  <a:pt x="0" y="371"/>
                  <a:pt x="85" y="624"/>
                  <a:pt x="229" y="648"/>
                </a:cubicBezTo>
                <a:cubicBezTo>
                  <a:pt x="807" y="724"/>
                  <a:pt x="1396" y="746"/>
                  <a:pt x="1985" y="746"/>
                </a:cubicBezTo>
                <a:cubicBezTo>
                  <a:pt x="2694" y="746"/>
                  <a:pt x="3404" y="714"/>
                  <a:pt x="4100" y="708"/>
                </a:cubicBezTo>
                <a:cubicBezTo>
                  <a:pt x="5386" y="684"/>
                  <a:pt x="6672" y="672"/>
                  <a:pt x="7970" y="648"/>
                </a:cubicBezTo>
                <a:cubicBezTo>
                  <a:pt x="9220" y="624"/>
                  <a:pt x="10471" y="600"/>
                  <a:pt x="11721" y="576"/>
                </a:cubicBezTo>
                <a:cubicBezTo>
                  <a:pt x="13031" y="540"/>
                  <a:pt x="14390" y="600"/>
                  <a:pt x="15700" y="419"/>
                </a:cubicBezTo>
                <a:cubicBezTo>
                  <a:pt x="15940" y="395"/>
                  <a:pt x="15952" y="59"/>
                  <a:pt x="15700" y="35"/>
                </a:cubicBezTo>
                <a:cubicBezTo>
                  <a:pt x="15368" y="10"/>
                  <a:pt x="15033" y="0"/>
                  <a:pt x="146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7D5EA"/>
              </a:solidFill>
            </a:endParaRPr>
          </a:p>
        </p:txBody>
      </p:sp>
      <p:sp>
        <p:nvSpPr>
          <p:cNvPr id="467" name="Google Shape;467;p24"/>
          <p:cNvSpPr/>
          <p:nvPr/>
        </p:nvSpPr>
        <p:spPr>
          <a:xfrm rot="10800000">
            <a:off x="-267802" y="4886425"/>
            <a:ext cx="2060131" cy="94350"/>
          </a:xfrm>
          <a:custGeom>
            <a:avLst/>
            <a:gdLst/>
            <a:ahLst/>
            <a:cxnLst/>
            <a:rect l="l" t="t" r="r" b="b"/>
            <a:pathLst>
              <a:path w="15953" h="747" extrusionOk="0">
                <a:moveTo>
                  <a:pt x="14696" y="0"/>
                </a:moveTo>
                <a:cubicBezTo>
                  <a:pt x="13740" y="0"/>
                  <a:pt x="12771" y="77"/>
                  <a:pt x="11829" y="95"/>
                </a:cubicBezTo>
                <a:cubicBezTo>
                  <a:pt x="10507" y="119"/>
                  <a:pt x="9172" y="155"/>
                  <a:pt x="7850" y="179"/>
                </a:cubicBezTo>
                <a:cubicBezTo>
                  <a:pt x="6564" y="191"/>
                  <a:pt x="5278" y="215"/>
                  <a:pt x="3991" y="227"/>
                </a:cubicBezTo>
                <a:cubicBezTo>
                  <a:pt x="3882" y="228"/>
                  <a:pt x="3773" y="228"/>
                  <a:pt x="3664" y="228"/>
                </a:cubicBezTo>
                <a:cubicBezTo>
                  <a:pt x="3250" y="228"/>
                  <a:pt x="2833" y="223"/>
                  <a:pt x="2417" y="223"/>
                </a:cubicBezTo>
                <a:cubicBezTo>
                  <a:pt x="1671" y="223"/>
                  <a:pt x="926" y="242"/>
                  <a:pt x="193" y="347"/>
                </a:cubicBezTo>
                <a:cubicBezTo>
                  <a:pt x="0" y="371"/>
                  <a:pt x="85" y="624"/>
                  <a:pt x="229" y="648"/>
                </a:cubicBezTo>
                <a:cubicBezTo>
                  <a:pt x="807" y="724"/>
                  <a:pt x="1396" y="746"/>
                  <a:pt x="1985" y="746"/>
                </a:cubicBezTo>
                <a:cubicBezTo>
                  <a:pt x="2694" y="746"/>
                  <a:pt x="3404" y="714"/>
                  <a:pt x="4100" y="708"/>
                </a:cubicBezTo>
                <a:cubicBezTo>
                  <a:pt x="5386" y="684"/>
                  <a:pt x="6672" y="672"/>
                  <a:pt x="7970" y="648"/>
                </a:cubicBezTo>
                <a:cubicBezTo>
                  <a:pt x="9220" y="624"/>
                  <a:pt x="10471" y="600"/>
                  <a:pt x="11721" y="576"/>
                </a:cubicBezTo>
                <a:cubicBezTo>
                  <a:pt x="13031" y="540"/>
                  <a:pt x="14390" y="600"/>
                  <a:pt x="15700" y="419"/>
                </a:cubicBezTo>
                <a:cubicBezTo>
                  <a:pt x="15940" y="395"/>
                  <a:pt x="15952" y="59"/>
                  <a:pt x="15700" y="35"/>
                </a:cubicBezTo>
                <a:cubicBezTo>
                  <a:pt x="15368" y="10"/>
                  <a:pt x="15033" y="0"/>
                  <a:pt x="146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7D5EA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1">
  <p:cSld name="CUSTOM_12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5"/>
          <p:cNvSpPr txBox="1">
            <a:spLocks noGrp="1"/>
          </p:cNvSpPr>
          <p:nvPr>
            <p:ph type="title"/>
          </p:nvPr>
        </p:nvSpPr>
        <p:spPr>
          <a:xfrm>
            <a:off x="607863" y="431217"/>
            <a:ext cx="77958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470" name="Google Shape;470;p25"/>
          <p:cNvGrpSpPr/>
          <p:nvPr/>
        </p:nvGrpSpPr>
        <p:grpSpPr>
          <a:xfrm>
            <a:off x="7664037" y="572107"/>
            <a:ext cx="1868912" cy="1472268"/>
            <a:chOff x="7664037" y="572107"/>
            <a:chExt cx="1868912" cy="1472268"/>
          </a:xfrm>
        </p:grpSpPr>
        <p:grpSp>
          <p:nvGrpSpPr>
            <p:cNvPr id="471" name="Google Shape;471;p25"/>
            <p:cNvGrpSpPr/>
            <p:nvPr/>
          </p:nvGrpSpPr>
          <p:grpSpPr>
            <a:xfrm rot="10800000">
              <a:off x="7664037" y="572107"/>
              <a:ext cx="1547004" cy="695550"/>
              <a:chOff x="7591575" y="940225"/>
              <a:chExt cx="1462335" cy="490930"/>
            </a:xfrm>
          </p:grpSpPr>
          <p:sp>
            <p:nvSpPr>
              <p:cNvPr id="472" name="Google Shape;472;p25"/>
              <p:cNvSpPr/>
              <p:nvPr/>
            </p:nvSpPr>
            <p:spPr>
              <a:xfrm>
                <a:off x="7592367" y="940225"/>
                <a:ext cx="442736" cy="32803"/>
              </a:xfrm>
              <a:custGeom>
                <a:avLst/>
                <a:gdLst/>
                <a:ahLst/>
                <a:cxnLst/>
                <a:rect l="l" t="t" r="r" b="b"/>
                <a:pathLst>
                  <a:path w="7826" h="502" extrusionOk="0">
                    <a:moveTo>
                      <a:pt x="780" y="1"/>
                    </a:moveTo>
                    <a:cubicBezTo>
                      <a:pt x="596" y="1"/>
                      <a:pt x="412" y="4"/>
                      <a:pt x="229" y="14"/>
                    </a:cubicBezTo>
                    <a:cubicBezTo>
                      <a:pt x="60" y="26"/>
                      <a:pt x="0" y="290"/>
                      <a:pt x="181" y="326"/>
                    </a:cubicBezTo>
                    <a:cubicBezTo>
                      <a:pt x="953" y="476"/>
                      <a:pt x="1755" y="502"/>
                      <a:pt x="2552" y="502"/>
                    </a:cubicBezTo>
                    <a:cubicBezTo>
                      <a:pt x="2971" y="502"/>
                      <a:pt x="3389" y="494"/>
                      <a:pt x="3799" y="494"/>
                    </a:cubicBezTo>
                    <a:cubicBezTo>
                      <a:pt x="5061" y="494"/>
                      <a:pt x="6335" y="482"/>
                      <a:pt x="7598" y="374"/>
                    </a:cubicBezTo>
                    <a:cubicBezTo>
                      <a:pt x="7810" y="351"/>
                      <a:pt x="7826" y="25"/>
                      <a:pt x="7609" y="25"/>
                    </a:cubicBezTo>
                    <a:cubicBezTo>
                      <a:pt x="7606" y="25"/>
                      <a:pt x="7602" y="25"/>
                      <a:pt x="7598" y="26"/>
                    </a:cubicBezTo>
                    <a:cubicBezTo>
                      <a:pt x="6478" y="80"/>
                      <a:pt x="5359" y="135"/>
                      <a:pt x="4231" y="135"/>
                    </a:cubicBezTo>
                    <a:cubicBezTo>
                      <a:pt x="4123" y="135"/>
                      <a:pt x="4015" y="135"/>
                      <a:pt x="3907" y="134"/>
                    </a:cubicBezTo>
                    <a:cubicBezTo>
                      <a:pt x="2876" y="124"/>
                      <a:pt x="1819" y="1"/>
                      <a:pt x="7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97D5EA"/>
                  </a:solidFill>
                </a:endParaRPr>
              </a:p>
            </p:txBody>
          </p:sp>
          <p:sp>
            <p:nvSpPr>
              <p:cNvPr id="473" name="Google Shape;473;p25"/>
              <p:cNvSpPr/>
              <p:nvPr/>
            </p:nvSpPr>
            <p:spPr>
              <a:xfrm>
                <a:off x="7591575" y="1019758"/>
                <a:ext cx="1049388" cy="48815"/>
              </a:xfrm>
              <a:custGeom>
                <a:avLst/>
                <a:gdLst/>
                <a:ahLst/>
                <a:cxnLst/>
                <a:rect l="l" t="t" r="r" b="b"/>
                <a:pathLst>
                  <a:path w="15953" h="747" extrusionOk="0">
                    <a:moveTo>
                      <a:pt x="14696" y="0"/>
                    </a:moveTo>
                    <a:cubicBezTo>
                      <a:pt x="13740" y="0"/>
                      <a:pt x="12771" y="77"/>
                      <a:pt x="11829" y="95"/>
                    </a:cubicBezTo>
                    <a:cubicBezTo>
                      <a:pt x="10507" y="119"/>
                      <a:pt x="9172" y="155"/>
                      <a:pt x="7850" y="179"/>
                    </a:cubicBezTo>
                    <a:cubicBezTo>
                      <a:pt x="6564" y="191"/>
                      <a:pt x="5278" y="215"/>
                      <a:pt x="3991" y="227"/>
                    </a:cubicBezTo>
                    <a:cubicBezTo>
                      <a:pt x="3882" y="228"/>
                      <a:pt x="3773" y="228"/>
                      <a:pt x="3664" y="228"/>
                    </a:cubicBezTo>
                    <a:cubicBezTo>
                      <a:pt x="3250" y="228"/>
                      <a:pt x="2833" y="223"/>
                      <a:pt x="2417" y="223"/>
                    </a:cubicBezTo>
                    <a:cubicBezTo>
                      <a:pt x="1671" y="223"/>
                      <a:pt x="926" y="242"/>
                      <a:pt x="193" y="347"/>
                    </a:cubicBezTo>
                    <a:cubicBezTo>
                      <a:pt x="0" y="371"/>
                      <a:pt x="85" y="624"/>
                      <a:pt x="229" y="648"/>
                    </a:cubicBezTo>
                    <a:cubicBezTo>
                      <a:pt x="807" y="724"/>
                      <a:pt x="1396" y="746"/>
                      <a:pt x="1985" y="746"/>
                    </a:cubicBezTo>
                    <a:cubicBezTo>
                      <a:pt x="2694" y="746"/>
                      <a:pt x="3404" y="714"/>
                      <a:pt x="4100" y="708"/>
                    </a:cubicBezTo>
                    <a:cubicBezTo>
                      <a:pt x="5386" y="684"/>
                      <a:pt x="6672" y="672"/>
                      <a:pt x="7970" y="648"/>
                    </a:cubicBezTo>
                    <a:cubicBezTo>
                      <a:pt x="9220" y="624"/>
                      <a:pt x="10471" y="600"/>
                      <a:pt x="11721" y="576"/>
                    </a:cubicBezTo>
                    <a:cubicBezTo>
                      <a:pt x="13031" y="540"/>
                      <a:pt x="14390" y="600"/>
                      <a:pt x="15700" y="419"/>
                    </a:cubicBezTo>
                    <a:cubicBezTo>
                      <a:pt x="15940" y="395"/>
                      <a:pt x="15952" y="59"/>
                      <a:pt x="15700" y="35"/>
                    </a:cubicBezTo>
                    <a:cubicBezTo>
                      <a:pt x="15368" y="10"/>
                      <a:pt x="15033" y="0"/>
                      <a:pt x="146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97D5EA"/>
                  </a:solidFill>
                </a:endParaRPr>
              </a:p>
            </p:txBody>
          </p:sp>
          <p:sp>
            <p:nvSpPr>
              <p:cNvPr id="474" name="Google Shape;474;p25"/>
              <p:cNvSpPr/>
              <p:nvPr/>
            </p:nvSpPr>
            <p:spPr>
              <a:xfrm>
                <a:off x="7592564" y="1151017"/>
                <a:ext cx="1331944" cy="47361"/>
              </a:xfrm>
              <a:custGeom>
                <a:avLst/>
                <a:gdLst/>
                <a:ahLst/>
                <a:cxnLst/>
                <a:rect l="l" t="t" r="r" b="b"/>
                <a:pathLst>
                  <a:path w="23114" h="725" extrusionOk="0">
                    <a:moveTo>
                      <a:pt x="215" y="0"/>
                    </a:moveTo>
                    <a:cubicBezTo>
                      <a:pt x="44" y="0"/>
                      <a:pt x="1" y="290"/>
                      <a:pt x="178" y="325"/>
                    </a:cubicBezTo>
                    <a:cubicBezTo>
                      <a:pt x="1419" y="578"/>
                      <a:pt x="2707" y="630"/>
                      <a:pt x="3985" y="630"/>
                    </a:cubicBezTo>
                    <a:cubicBezTo>
                      <a:pt x="4526" y="630"/>
                      <a:pt x="5066" y="621"/>
                      <a:pt x="5599" y="614"/>
                    </a:cubicBezTo>
                    <a:cubicBezTo>
                      <a:pt x="7523" y="578"/>
                      <a:pt x="9446" y="505"/>
                      <a:pt x="11381" y="493"/>
                    </a:cubicBezTo>
                    <a:cubicBezTo>
                      <a:pt x="11830" y="491"/>
                      <a:pt x="12278" y="489"/>
                      <a:pt x="12726" y="489"/>
                    </a:cubicBezTo>
                    <a:cubicBezTo>
                      <a:pt x="14177" y="489"/>
                      <a:pt x="15628" y="505"/>
                      <a:pt x="17079" y="542"/>
                    </a:cubicBezTo>
                    <a:cubicBezTo>
                      <a:pt x="18886" y="575"/>
                      <a:pt x="20704" y="724"/>
                      <a:pt x="22513" y="724"/>
                    </a:cubicBezTo>
                    <a:cubicBezTo>
                      <a:pt x="22641" y="724"/>
                      <a:pt x="22769" y="723"/>
                      <a:pt x="22897" y="722"/>
                    </a:cubicBezTo>
                    <a:cubicBezTo>
                      <a:pt x="23114" y="722"/>
                      <a:pt x="23102" y="421"/>
                      <a:pt x="22897" y="397"/>
                    </a:cubicBezTo>
                    <a:cubicBezTo>
                      <a:pt x="21010" y="181"/>
                      <a:pt x="19087" y="193"/>
                      <a:pt x="17199" y="157"/>
                    </a:cubicBezTo>
                    <a:cubicBezTo>
                      <a:pt x="15748" y="120"/>
                      <a:pt x="14291" y="104"/>
                      <a:pt x="12836" y="104"/>
                    </a:cubicBezTo>
                    <a:cubicBezTo>
                      <a:pt x="12387" y="104"/>
                      <a:pt x="11938" y="106"/>
                      <a:pt x="11489" y="109"/>
                    </a:cubicBezTo>
                    <a:cubicBezTo>
                      <a:pt x="9602" y="121"/>
                      <a:pt x="7715" y="181"/>
                      <a:pt x="5816" y="217"/>
                    </a:cubicBezTo>
                    <a:cubicBezTo>
                      <a:pt x="5510" y="225"/>
                      <a:pt x="5205" y="228"/>
                      <a:pt x="4900" y="228"/>
                    </a:cubicBezTo>
                    <a:cubicBezTo>
                      <a:pt x="3336" y="228"/>
                      <a:pt x="1785" y="131"/>
                      <a:pt x="226" y="1"/>
                    </a:cubicBezTo>
                    <a:cubicBezTo>
                      <a:pt x="222" y="0"/>
                      <a:pt x="219" y="0"/>
                      <a:pt x="2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97D5EA"/>
                  </a:solidFill>
                </a:endParaRPr>
              </a:p>
            </p:txBody>
          </p:sp>
          <p:sp>
            <p:nvSpPr>
              <p:cNvPr id="475" name="Google Shape;475;p25"/>
              <p:cNvSpPr/>
              <p:nvPr/>
            </p:nvSpPr>
            <p:spPr>
              <a:xfrm>
                <a:off x="7593940" y="1246673"/>
                <a:ext cx="1190382" cy="45542"/>
              </a:xfrm>
              <a:custGeom>
                <a:avLst/>
                <a:gdLst/>
                <a:ahLst/>
                <a:cxnLst/>
                <a:rect l="l" t="t" r="r" b="b"/>
                <a:pathLst>
                  <a:path w="28863" h="697" extrusionOk="0">
                    <a:moveTo>
                      <a:pt x="1361" y="1"/>
                    </a:moveTo>
                    <a:cubicBezTo>
                      <a:pt x="964" y="1"/>
                      <a:pt x="566" y="5"/>
                      <a:pt x="169" y="15"/>
                    </a:cubicBezTo>
                    <a:cubicBezTo>
                      <a:pt x="0" y="27"/>
                      <a:pt x="12" y="256"/>
                      <a:pt x="169" y="280"/>
                    </a:cubicBezTo>
                    <a:cubicBezTo>
                      <a:pt x="2525" y="520"/>
                      <a:pt x="4917" y="520"/>
                      <a:pt x="7285" y="568"/>
                    </a:cubicBezTo>
                    <a:cubicBezTo>
                      <a:pt x="9653" y="628"/>
                      <a:pt x="12033" y="664"/>
                      <a:pt x="14402" y="676"/>
                    </a:cubicBezTo>
                    <a:cubicBezTo>
                      <a:pt x="15789" y="690"/>
                      <a:pt x="17180" y="696"/>
                      <a:pt x="18571" y="696"/>
                    </a:cubicBezTo>
                    <a:cubicBezTo>
                      <a:pt x="19554" y="696"/>
                      <a:pt x="20537" y="693"/>
                      <a:pt x="21518" y="688"/>
                    </a:cubicBezTo>
                    <a:cubicBezTo>
                      <a:pt x="21786" y="686"/>
                      <a:pt x="22056" y="685"/>
                      <a:pt x="22325" y="685"/>
                    </a:cubicBezTo>
                    <a:cubicBezTo>
                      <a:pt x="23122" y="685"/>
                      <a:pt x="23923" y="693"/>
                      <a:pt x="24725" y="693"/>
                    </a:cubicBezTo>
                    <a:cubicBezTo>
                      <a:pt x="26035" y="693"/>
                      <a:pt x="27346" y="670"/>
                      <a:pt x="28634" y="544"/>
                    </a:cubicBezTo>
                    <a:cubicBezTo>
                      <a:pt x="28863" y="520"/>
                      <a:pt x="28863" y="195"/>
                      <a:pt x="28634" y="183"/>
                    </a:cubicBezTo>
                    <a:cubicBezTo>
                      <a:pt x="28050" y="154"/>
                      <a:pt x="27464" y="142"/>
                      <a:pt x="26876" y="142"/>
                    </a:cubicBezTo>
                    <a:cubicBezTo>
                      <a:pt x="25093" y="142"/>
                      <a:pt x="23299" y="247"/>
                      <a:pt x="21518" y="256"/>
                    </a:cubicBezTo>
                    <a:cubicBezTo>
                      <a:pt x="20334" y="268"/>
                      <a:pt x="19147" y="274"/>
                      <a:pt x="17960" y="274"/>
                    </a:cubicBezTo>
                    <a:cubicBezTo>
                      <a:pt x="16773" y="274"/>
                      <a:pt x="15586" y="268"/>
                      <a:pt x="14402" y="256"/>
                    </a:cubicBezTo>
                    <a:cubicBezTo>
                      <a:pt x="12033" y="244"/>
                      <a:pt x="9653" y="207"/>
                      <a:pt x="7285" y="147"/>
                    </a:cubicBezTo>
                    <a:cubicBezTo>
                      <a:pt x="5314" y="107"/>
                      <a:pt x="3335" y="1"/>
                      <a:pt x="13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97D5EA"/>
                  </a:solidFill>
                </a:endParaRPr>
              </a:p>
            </p:txBody>
          </p:sp>
          <p:sp>
            <p:nvSpPr>
              <p:cNvPr id="476" name="Google Shape;476;p25"/>
              <p:cNvSpPr/>
              <p:nvPr/>
            </p:nvSpPr>
            <p:spPr>
              <a:xfrm>
                <a:off x="7593153" y="1355810"/>
                <a:ext cx="1460757" cy="75346"/>
              </a:xfrm>
              <a:custGeom>
                <a:avLst/>
                <a:gdLst/>
                <a:ahLst/>
                <a:cxnLst/>
                <a:rect l="l" t="t" r="r" b="b"/>
                <a:pathLst>
                  <a:path w="34393" h="1153" extrusionOk="0">
                    <a:moveTo>
                      <a:pt x="3647" y="1"/>
                    </a:moveTo>
                    <a:cubicBezTo>
                      <a:pt x="2499" y="1"/>
                      <a:pt x="1350" y="15"/>
                      <a:pt x="205" y="64"/>
                    </a:cubicBezTo>
                    <a:cubicBezTo>
                      <a:pt x="12" y="76"/>
                      <a:pt x="0" y="377"/>
                      <a:pt x="205" y="377"/>
                    </a:cubicBezTo>
                    <a:cubicBezTo>
                      <a:pt x="4604" y="521"/>
                      <a:pt x="9016" y="425"/>
                      <a:pt x="13404" y="497"/>
                    </a:cubicBezTo>
                    <a:cubicBezTo>
                      <a:pt x="17804" y="557"/>
                      <a:pt x="22203" y="665"/>
                      <a:pt x="26603" y="834"/>
                    </a:cubicBezTo>
                    <a:cubicBezTo>
                      <a:pt x="27865" y="882"/>
                      <a:pt x="29127" y="942"/>
                      <a:pt x="30389" y="1002"/>
                    </a:cubicBezTo>
                    <a:cubicBezTo>
                      <a:pt x="31482" y="1054"/>
                      <a:pt x="32592" y="1153"/>
                      <a:pt x="33697" y="1153"/>
                    </a:cubicBezTo>
                    <a:cubicBezTo>
                      <a:pt x="33857" y="1153"/>
                      <a:pt x="34016" y="1151"/>
                      <a:pt x="34176" y="1146"/>
                    </a:cubicBezTo>
                    <a:cubicBezTo>
                      <a:pt x="34392" y="1146"/>
                      <a:pt x="34380" y="846"/>
                      <a:pt x="34176" y="821"/>
                    </a:cubicBezTo>
                    <a:cubicBezTo>
                      <a:pt x="31976" y="557"/>
                      <a:pt x="29728" y="581"/>
                      <a:pt x="27516" y="497"/>
                    </a:cubicBezTo>
                    <a:cubicBezTo>
                      <a:pt x="25341" y="413"/>
                      <a:pt x="23165" y="353"/>
                      <a:pt x="20977" y="293"/>
                    </a:cubicBezTo>
                    <a:cubicBezTo>
                      <a:pt x="16589" y="160"/>
                      <a:pt x="12190" y="64"/>
                      <a:pt x="7790" y="28"/>
                    </a:cubicBezTo>
                    <a:cubicBezTo>
                      <a:pt x="6411" y="22"/>
                      <a:pt x="5029" y="1"/>
                      <a:pt x="36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97D5EA"/>
                  </a:solidFill>
                </a:endParaRPr>
              </a:p>
            </p:txBody>
          </p:sp>
        </p:grpSp>
        <p:sp>
          <p:nvSpPr>
            <p:cNvPr id="477" name="Google Shape;477;p25"/>
            <p:cNvSpPr/>
            <p:nvPr/>
          </p:nvSpPr>
          <p:spPr>
            <a:xfrm rot="10800000">
              <a:off x="8693820" y="1528025"/>
              <a:ext cx="605654" cy="46475"/>
            </a:xfrm>
            <a:custGeom>
              <a:avLst/>
              <a:gdLst/>
              <a:ahLst/>
              <a:cxnLst/>
              <a:rect l="l" t="t" r="r" b="b"/>
              <a:pathLst>
                <a:path w="7826" h="502" extrusionOk="0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7D5EA"/>
                </a:solidFill>
              </a:endParaRPr>
            </a:p>
          </p:txBody>
        </p:sp>
        <p:sp>
          <p:nvSpPr>
            <p:cNvPr id="478" name="Google Shape;478;p25"/>
            <p:cNvSpPr/>
            <p:nvPr/>
          </p:nvSpPr>
          <p:spPr>
            <a:xfrm rot="10800000">
              <a:off x="8838020" y="1997900"/>
              <a:ext cx="605654" cy="46475"/>
            </a:xfrm>
            <a:custGeom>
              <a:avLst/>
              <a:gdLst/>
              <a:ahLst/>
              <a:cxnLst/>
              <a:rect l="l" t="t" r="r" b="b"/>
              <a:pathLst>
                <a:path w="7826" h="502" extrusionOk="0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7D5EA"/>
                </a:solidFill>
              </a:endParaRPr>
            </a:p>
          </p:txBody>
        </p:sp>
        <p:sp>
          <p:nvSpPr>
            <p:cNvPr id="479" name="Google Shape;479;p25"/>
            <p:cNvSpPr/>
            <p:nvPr/>
          </p:nvSpPr>
          <p:spPr>
            <a:xfrm rot="10800000">
              <a:off x="8927295" y="1847850"/>
              <a:ext cx="605654" cy="46475"/>
            </a:xfrm>
            <a:custGeom>
              <a:avLst/>
              <a:gdLst/>
              <a:ahLst/>
              <a:cxnLst/>
              <a:rect l="l" t="t" r="r" b="b"/>
              <a:pathLst>
                <a:path w="7826" h="502" extrusionOk="0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7D5EA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2">
  <p:cSld name="CUSTOM_1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" name="Google Shape;481;p26"/>
          <p:cNvGrpSpPr/>
          <p:nvPr/>
        </p:nvGrpSpPr>
        <p:grpSpPr>
          <a:xfrm rot="10800000">
            <a:off x="6500314" y="402880"/>
            <a:ext cx="2710401" cy="913972"/>
            <a:chOff x="7591575" y="1014633"/>
            <a:chExt cx="2263950" cy="645096"/>
          </a:xfrm>
        </p:grpSpPr>
        <p:sp>
          <p:nvSpPr>
            <p:cNvPr id="482" name="Google Shape;482;p26"/>
            <p:cNvSpPr/>
            <p:nvPr/>
          </p:nvSpPr>
          <p:spPr>
            <a:xfrm>
              <a:off x="7592364" y="1014633"/>
              <a:ext cx="514794" cy="32804"/>
            </a:xfrm>
            <a:custGeom>
              <a:avLst/>
              <a:gdLst/>
              <a:ahLst/>
              <a:cxnLst/>
              <a:rect l="l" t="t" r="r" b="b"/>
              <a:pathLst>
                <a:path w="7826" h="502" extrusionOk="0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7D5EA"/>
                </a:solidFill>
              </a:endParaRPr>
            </a:p>
          </p:txBody>
        </p:sp>
        <p:sp>
          <p:nvSpPr>
            <p:cNvPr id="483" name="Google Shape;483;p26"/>
            <p:cNvSpPr/>
            <p:nvPr/>
          </p:nvSpPr>
          <p:spPr>
            <a:xfrm>
              <a:off x="7591575" y="1094160"/>
              <a:ext cx="1049388" cy="48815"/>
            </a:xfrm>
            <a:custGeom>
              <a:avLst/>
              <a:gdLst/>
              <a:ahLst/>
              <a:cxnLst/>
              <a:rect l="l" t="t" r="r" b="b"/>
              <a:pathLst>
                <a:path w="15953" h="747" extrusionOk="0">
                  <a:moveTo>
                    <a:pt x="14696" y="0"/>
                  </a:moveTo>
                  <a:cubicBezTo>
                    <a:pt x="13740" y="0"/>
                    <a:pt x="12771" y="77"/>
                    <a:pt x="11829" y="95"/>
                  </a:cubicBezTo>
                  <a:cubicBezTo>
                    <a:pt x="10507" y="119"/>
                    <a:pt x="9172" y="155"/>
                    <a:pt x="7850" y="179"/>
                  </a:cubicBezTo>
                  <a:cubicBezTo>
                    <a:pt x="6564" y="191"/>
                    <a:pt x="5278" y="215"/>
                    <a:pt x="3991" y="227"/>
                  </a:cubicBezTo>
                  <a:cubicBezTo>
                    <a:pt x="3882" y="228"/>
                    <a:pt x="3773" y="228"/>
                    <a:pt x="3664" y="228"/>
                  </a:cubicBezTo>
                  <a:cubicBezTo>
                    <a:pt x="3250" y="228"/>
                    <a:pt x="2833" y="223"/>
                    <a:pt x="2417" y="223"/>
                  </a:cubicBezTo>
                  <a:cubicBezTo>
                    <a:pt x="1671" y="223"/>
                    <a:pt x="926" y="242"/>
                    <a:pt x="193" y="347"/>
                  </a:cubicBezTo>
                  <a:cubicBezTo>
                    <a:pt x="0" y="371"/>
                    <a:pt x="85" y="624"/>
                    <a:pt x="229" y="648"/>
                  </a:cubicBezTo>
                  <a:cubicBezTo>
                    <a:pt x="807" y="724"/>
                    <a:pt x="1396" y="746"/>
                    <a:pt x="1985" y="746"/>
                  </a:cubicBezTo>
                  <a:cubicBezTo>
                    <a:pt x="2694" y="746"/>
                    <a:pt x="3404" y="714"/>
                    <a:pt x="4100" y="708"/>
                  </a:cubicBezTo>
                  <a:cubicBezTo>
                    <a:pt x="5386" y="684"/>
                    <a:pt x="6672" y="672"/>
                    <a:pt x="7970" y="648"/>
                  </a:cubicBezTo>
                  <a:cubicBezTo>
                    <a:pt x="9220" y="624"/>
                    <a:pt x="10471" y="600"/>
                    <a:pt x="11721" y="576"/>
                  </a:cubicBezTo>
                  <a:cubicBezTo>
                    <a:pt x="13031" y="540"/>
                    <a:pt x="14390" y="600"/>
                    <a:pt x="15700" y="419"/>
                  </a:cubicBezTo>
                  <a:cubicBezTo>
                    <a:pt x="15940" y="395"/>
                    <a:pt x="15952" y="59"/>
                    <a:pt x="15700" y="35"/>
                  </a:cubicBezTo>
                  <a:cubicBezTo>
                    <a:pt x="15368" y="10"/>
                    <a:pt x="15033" y="0"/>
                    <a:pt x="14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7D5EA"/>
                </a:solidFill>
              </a:endParaRPr>
            </a:p>
          </p:txBody>
        </p:sp>
        <p:sp>
          <p:nvSpPr>
            <p:cNvPr id="484" name="Google Shape;484;p26"/>
            <p:cNvSpPr/>
            <p:nvPr/>
          </p:nvSpPr>
          <p:spPr>
            <a:xfrm>
              <a:off x="7592562" y="1506211"/>
              <a:ext cx="1520439" cy="47377"/>
            </a:xfrm>
            <a:custGeom>
              <a:avLst/>
              <a:gdLst/>
              <a:ahLst/>
              <a:cxnLst/>
              <a:rect l="l" t="t" r="r" b="b"/>
              <a:pathLst>
                <a:path w="23114" h="725" extrusionOk="0">
                  <a:moveTo>
                    <a:pt x="215" y="0"/>
                  </a:moveTo>
                  <a:cubicBezTo>
                    <a:pt x="44" y="0"/>
                    <a:pt x="1" y="290"/>
                    <a:pt x="178" y="325"/>
                  </a:cubicBezTo>
                  <a:cubicBezTo>
                    <a:pt x="1419" y="578"/>
                    <a:pt x="2707" y="630"/>
                    <a:pt x="3985" y="630"/>
                  </a:cubicBezTo>
                  <a:cubicBezTo>
                    <a:pt x="4526" y="630"/>
                    <a:pt x="5066" y="621"/>
                    <a:pt x="5599" y="614"/>
                  </a:cubicBezTo>
                  <a:cubicBezTo>
                    <a:pt x="7523" y="578"/>
                    <a:pt x="9446" y="505"/>
                    <a:pt x="11381" y="493"/>
                  </a:cubicBezTo>
                  <a:cubicBezTo>
                    <a:pt x="11830" y="491"/>
                    <a:pt x="12278" y="489"/>
                    <a:pt x="12726" y="489"/>
                  </a:cubicBezTo>
                  <a:cubicBezTo>
                    <a:pt x="14177" y="489"/>
                    <a:pt x="15628" y="505"/>
                    <a:pt x="17079" y="542"/>
                  </a:cubicBezTo>
                  <a:cubicBezTo>
                    <a:pt x="18886" y="575"/>
                    <a:pt x="20704" y="724"/>
                    <a:pt x="22513" y="724"/>
                  </a:cubicBezTo>
                  <a:cubicBezTo>
                    <a:pt x="22641" y="724"/>
                    <a:pt x="22769" y="723"/>
                    <a:pt x="22897" y="722"/>
                  </a:cubicBezTo>
                  <a:cubicBezTo>
                    <a:pt x="23114" y="722"/>
                    <a:pt x="23102" y="421"/>
                    <a:pt x="22897" y="397"/>
                  </a:cubicBezTo>
                  <a:cubicBezTo>
                    <a:pt x="21010" y="181"/>
                    <a:pt x="19087" y="193"/>
                    <a:pt x="17199" y="157"/>
                  </a:cubicBezTo>
                  <a:cubicBezTo>
                    <a:pt x="15748" y="120"/>
                    <a:pt x="14291" y="104"/>
                    <a:pt x="12836" y="104"/>
                  </a:cubicBezTo>
                  <a:cubicBezTo>
                    <a:pt x="12387" y="104"/>
                    <a:pt x="11938" y="106"/>
                    <a:pt x="11489" y="109"/>
                  </a:cubicBezTo>
                  <a:cubicBezTo>
                    <a:pt x="9602" y="121"/>
                    <a:pt x="7715" y="181"/>
                    <a:pt x="5816" y="217"/>
                  </a:cubicBezTo>
                  <a:cubicBezTo>
                    <a:pt x="5510" y="225"/>
                    <a:pt x="5205" y="228"/>
                    <a:pt x="4900" y="228"/>
                  </a:cubicBezTo>
                  <a:cubicBezTo>
                    <a:pt x="3336" y="228"/>
                    <a:pt x="1785" y="131"/>
                    <a:pt x="226" y="1"/>
                  </a:cubicBezTo>
                  <a:cubicBezTo>
                    <a:pt x="222" y="0"/>
                    <a:pt x="219" y="0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7D5EA"/>
                </a:solidFill>
              </a:endParaRPr>
            </a:p>
          </p:txBody>
        </p:sp>
        <p:sp>
          <p:nvSpPr>
            <p:cNvPr id="485" name="Google Shape;485;p26"/>
            <p:cNvSpPr/>
            <p:nvPr/>
          </p:nvSpPr>
          <p:spPr>
            <a:xfrm>
              <a:off x="7593943" y="1246676"/>
              <a:ext cx="1898608" cy="45547"/>
            </a:xfrm>
            <a:custGeom>
              <a:avLst/>
              <a:gdLst/>
              <a:ahLst/>
              <a:cxnLst/>
              <a:rect l="l" t="t" r="r" b="b"/>
              <a:pathLst>
                <a:path w="28863" h="697" extrusionOk="0">
                  <a:moveTo>
                    <a:pt x="1361" y="1"/>
                  </a:moveTo>
                  <a:cubicBezTo>
                    <a:pt x="964" y="1"/>
                    <a:pt x="566" y="5"/>
                    <a:pt x="169" y="15"/>
                  </a:cubicBezTo>
                  <a:cubicBezTo>
                    <a:pt x="0" y="27"/>
                    <a:pt x="12" y="256"/>
                    <a:pt x="169" y="280"/>
                  </a:cubicBezTo>
                  <a:cubicBezTo>
                    <a:pt x="2525" y="520"/>
                    <a:pt x="4917" y="520"/>
                    <a:pt x="7285" y="568"/>
                  </a:cubicBezTo>
                  <a:cubicBezTo>
                    <a:pt x="9653" y="628"/>
                    <a:pt x="12033" y="664"/>
                    <a:pt x="14402" y="676"/>
                  </a:cubicBezTo>
                  <a:cubicBezTo>
                    <a:pt x="15789" y="690"/>
                    <a:pt x="17180" y="696"/>
                    <a:pt x="18571" y="696"/>
                  </a:cubicBezTo>
                  <a:cubicBezTo>
                    <a:pt x="19554" y="696"/>
                    <a:pt x="20537" y="693"/>
                    <a:pt x="21518" y="688"/>
                  </a:cubicBezTo>
                  <a:cubicBezTo>
                    <a:pt x="21786" y="686"/>
                    <a:pt x="22056" y="685"/>
                    <a:pt x="22325" y="685"/>
                  </a:cubicBezTo>
                  <a:cubicBezTo>
                    <a:pt x="23122" y="685"/>
                    <a:pt x="23923" y="693"/>
                    <a:pt x="24725" y="693"/>
                  </a:cubicBezTo>
                  <a:cubicBezTo>
                    <a:pt x="26035" y="693"/>
                    <a:pt x="27346" y="670"/>
                    <a:pt x="28634" y="544"/>
                  </a:cubicBezTo>
                  <a:cubicBezTo>
                    <a:pt x="28863" y="520"/>
                    <a:pt x="28863" y="195"/>
                    <a:pt x="28634" y="183"/>
                  </a:cubicBezTo>
                  <a:cubicBezTo>
                    <a:pt x="28050" y="154"/>
                    <a:pt x="27464" y="142"/>
                    <a:pt x="26876" y="142"/>
                  </a:cubicBezTo>
                  <a:cubicBezTo>
                    <a:pt x="25093" y="142"/>
                    <a:pt x="23299" y="247"/>
                    <a:pt x="21518" y="256"/>
                  </a:cubicBezTo>
                  <a:cubicBezTo>
                    <a:pt x="20334" y="268"/>
                    <a:pt x="19147" y="274"/>
                    <a:pt x="17960" y="274"/>
                  </a:cubicBezTo>
                  <a:cubicBezTo>
                    <a:pt x="16773" y="274"/>
                    <a:pt x="15586" y="268"/>
                    <a:pt x="14402" y="256"/>
                  </a:cubicBezTo>
                  <a:cubicBezTo>
                    <a:pt x="12033" y="244"/>
                    <a:pt x="9653" y="207"/>
                    <a:pt x="7285" y="147"/>
                  </a:cubicBezTo>
                  <a:cubicBezTo>
                    <a:pt x="5314" y="107"/>
                    <a:pt x="3335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7D5EA"/>
                </a:solidFill>
              </a:endParaRPr>
            </a:p>
          </p:txBody>
        </p:sp>
        <p:sp>
          <p:nvSpPr>
            <p:cNvPr id="486" name="Google Shape;486;p26"/>
            <p:cNvSpPr/>
            <p:nvPr/>
          </p:nvSpPr>
          <p:spPr>
            <a:xfrm>
              <a:off x="7593154" y="1584384"/>
              <a:ext cx="2262372" cy="75346"/>
            </a:xfrm>
            <a:custGeom>
              <a:avLst/>
              <a:gdLst/>
              <a:ahLst/>
              <a:cxnLst/>
              <a:rect l="l" t="t" r="r" b="b"/>
              <a:pathLst>
                <a:path w="34393" h="1153" extrusionOk="0">
                  <a:moveTo>
                    <a:pt x="3647" y="1"/>
                  </a:moveTo>
                  <a:cubicBezTo>
                    <a:pt x="2499" y="1"/>
                    <a:pt x="1350" y="15"/>
                    <a:pt x="205" y="64"/>
                  </a:cubicBezTo>
                  <a:cubicBezTo>
                    <a:pt x="12" y="76"/>
                    <a:pt x="0" y="377"/>
                    <a:pt x="205" y="377"/>
                  </a:cubicBezTo>
                  <a:cubicBezTo>
                    <a:pt x="4604" y="521"/>
                    <a:pt x="9016" y="425"/>
                    <a:pt x="13404" y="497"/>
                  </a:cubicBezTo>
                  <a:cubicBezTo>
                    <a:pt x="17804" y="557"/>
                    <a:pt x="22203" y="665"/>
                    <a:pt x="26603" y="834"/>
                  </a:cubicBezTo>
                  <a:cubicBezTo>
                    <a:pt x="27865" y="882"/>
                    <a:pt x="29127" y="942"/>
                    <a:pt x="30389" y="1002"/>
                  </a:cubicBezTo>
                  <a:cubicBezTo>
                    <a:pt x="31482" y="1054"/>
                    <a:pt x="32592" y="1153"/>
                    <a:pt x="33697" y="1153"/>
                  </a:cubicBezTo>
                  <a:cubicBezTo>
                    <a:pt x="33857" y="1153"/>
                    <a:pt x="34016" y="1151"/>
                    <a:pt x="34176" y="1146"/>
                  </a:cubicBezTo>
                  <a:cubicBezTo>
                    <a:pt x="34392" y="1146"/>
                    <a:pt x="34380" y="846"/>
                    <a:pt x="34176" y="821"/>
                  </a:cubicBezTo>
                  <a:cubicBezTo>
                    <a:pt x="31976" y="557"/>
                    <a:pt x="29728" y="581"/>
                    <a:pt x="27516" y="497"/>
                  </a:cubicBezTo>
                  <a:cubicBezTo>
                    <a:pt x="25341" y="413"/>
                    <a:pt x="23165" y="353"/>
                    <a:pt x="20977" y="293"/>
                  </a:cubicBezTo>
                  <a:cubicBezTo>
                    <a:pt x="16589" y="160"/>
                    <a:pt x="12190" y="64"/>
                    <a:pt x="7790" y="28"/>
                  </a:cubicBezTo>
                  <a:cubicBezTo>
                    <a:pt x="6411" y="22"/>
                    <a:pt x="5029" y="1"/>
                    <a:pt x="3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7D5EA"/>
                </a:solidFill>
              </a:endParaRPr>
            </a:p>
          </p:txBody>
        </p:sp>
      </p:grpSp>
      <p:sp>
        <p:nvSpPr>
          <p:cNvPr id="487" name="Google Shape;487;p26"/>
          <p:cNvSpPr txBox="1">
            <a:spLocks noGrp="1"/>
          </p:cNvSpPr>
          <p:nvPr>
            <p:ph type="title"/>
          </p:nvPr>
        </p:nvSpPr>
        <p:spPr>
          <a:xfrm>
            <a:off x="607863" y="431217"/>
            <a:ext cx="77958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"/>
          <p:cNvSpPr txBox="1">
            <a:spLocks noGrp="1"/>
          </p:cNvSpPr>
          <p:nvPr>
            <p:ph type="body" idx="1"/>
          </p:nvPr>
        </p:nvSpPr>
        <p:spPr>
          <a:xfrm>
            <a:off x="719750" y="1339175"/>
            <a:ext cx="7447800" cy="31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000"/>
              <a:buFont typeface="Abel"/>
              <a:buChar char="●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Thin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Thin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Thin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Thin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Thin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Thin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Thin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C343D"/>
              </a:buClr>
              <a:buSzPts val="1400"/>
              <a:buFont typeface="Josefin Slab Thin"/>
              <a:buChar char="■"/>
              <a:defRPr/>
            </a:lvl9pPr>
          </a:lstStyle>
          <a:p>
            <a:endParaRPr/>
          </a:p>
        </p:txBody>
      </p:sp>
      <p:sp>
        <p:nvSpPr>
          <p:cNvPr id="101" name="Google Shape;101;p4"/>
          <p:cNvSpPr txBox="1">
            <a:spLocks noGrp="1"/>
          </p:cNvSpPr>
          <p:nvPr>
            <p:ph type="title"/>
          </p:nvPr>
        </p:nvSpPr>
        <p:spPr>
          <a:xfrm>
            <a:off x="3479425" y="445025"/>
            <a:ext cx="506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02" name="Google Shape;102;p4"/>
          <p:cNvGrpSpPr/>
          <p:nvPr/>
        </p:nvGrpSpPr>
        <p:grpSpPr>
          <a:xfrm>
            <a:off x="116890" y="756126"/>
            <a:ext cx="1991442" cy="167141"/>
            <a:chOff x="5953575" y="2624425"/>
            <a:chExt cx="1507754" cy="151850"/>
          </a:xfrm>
        </p:grpSpPr>
        <p:sp>
          <p:nvSpPr>
            <p:cNvPr id="103" name="Google Shape;103;p4"/>
            <p:cNvSpPr/>
            <p:nvPr/>
          </p:nvSpPr>
          <p:spPr>
            <a:xfrm>
              <a:off x="5955475" y="2724025"/>
              <a:ext cx="1460947" cy="52250"/>
            </a:xfrm>
            <a:custGeom>
              <a:avLst/>
              <a:gdLst/>
              <a:ahLst/>
              <a:cxnLst/>
              <a:rect l="l" t="t" r="r" b="b"/>
              <a:pathLst>
                <a:path w="5193" h="332" extrusionOk="0">
                  <a:moveTo>
                    <a:pt x="5039" y="0"/>
                  </a:moveTo>
                  <a:cubicBezTo>
                    <a:pt x="5037" y="0"/>
                    <a:pt x="5035" y="0"/>
                    <a:pt x="5033" y="0"/>
                  </a:cubicBezTo>
                  <a:cubicBezTo>
                    <a:pt x="3381" y="97"/>
                    <a:pt x="1729" y="91"/>
                    <a:pt x="70" y="118"/>
                  </a:cubicBezTo>
                  <a:cubicBezTo>
                    <a:pt x="0" y="125"/>
                    <a:pt x="0" y="229"/>
                    <a:pt x="70" y="236"/>
                  </a:cubicBezTo>
                  <a:cubicBezTo>
                    <a:pt x="831" y="304"/>
                    <a:pt x="1603" y="331"/>
                    <a:pt x="2376" y="331"/>
                  </a:cubicBezTo>
                  <a:cubicBezTo>
                    <a:pt x="3266" y="331"/>
                    <a:pt x="4156" y="295"/>
                    <a:pt x="5033" y="243"/>
                  </a:cubicBezTo>
                  <a:cubicBezTo>
                    <a:pt x="5190" y="236"/>
                    <a:pt x="5192" y="0"/>
                    <a:pt x="5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5953575" y="2624425"/>
              <a:ext cx="1507754" cy="53041"/>
            </a:xfrm>
            <a:custGeom>
              <a:avLst/>
              <a:gdLst/>
              <a:ahLst/>
              <a:cxnLst/>
              <a:rect l="l" t="t" r="r" b="b"/>
              <a:pathLst>
                <a:path w="5582" h="337" extrusionOk="0">
                  <a:moveTo>
                    <a:pt x="70" y="0"/>
                  </a:moveTo>
                  <a:cubicBezTo>
                    <a:pt x="0" y="0"/>
                    <a:pt x="0" y="105"/>
                    <a:pt x="70" y="105"/>
                  </a:cubicBezTo>
                  <a:cubicBezTo>
                    <a:pt x="1662" y="259"/>
                    <a:pt x="3261" y="337"/>
                    <a:pt x="4860" y="337"/>
                  </a:cubicBezTo>
                  <a:cubicBezTo>
                    <a:pt x="5052" y="337"/>
                    <a:pt x="5244" y="336"/>
                    <a:pt x="5435" y="334"/>
                  </a:cubicBezTo>
                  <a:cubicBezTo>
                    <a:pt x="5581" y="334"/>
                    <a:pt x="5581" y="105"/>
                    <a:pt x="5435" y="105"/>
                  </a:cubicBezTo>
                  <a:cubicBezTo>
                    <a:pt x="4540" y="91"/>
                    <a:pt x="3645" y="98"/>
                    <a:pt x="2749" y="77"/>
                  </a:cubicBezTo>
                  <a:cubicBezTo>
                    <a:pt x="1854" y="56"/>
                    <a:pt x="965" y="7"/>
                    <a:pt x="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grpSp>
        <p:nvGrpSpPr>
          <p:cNvPr id="105" name="Google Shape;105;p4"/>
          <p:cNvGrpSpPr/>
          <p:nvPr/>
        </p:nvGrpSpPr>
        <p:grpSpPr>
          <a:xfrm>
            <a:off x="2040928" y="628500"/>
            <a:ext cx="305319" cy="389196"/>
            <a:chOff x="6014539" y="2508499"/>
            <a:chExt cx="305319" cy="353590"/>
          </a:xfrm>
        </p:grpSpPr>
        <p:sp>
          <p:nvSpPr>
            <p:cNvPr id="106" name="Google Shape;106;p4"/>
            <p:cNvSpPr/>
            <p:nvPr/>
          </p:nvSpPr>
          <p:spPr>
            <a:xfrm rot="9422034">
              <a:off x="6013644" y="2757322"/>
              <a:ext cx="279789" cy="52253"/>
            </a:xfrm>
            <a:custGeom>
              <a:avLst/>
              <a:gdLst/>
              <a:ahLst/>
              <a:cxnLst/>
              <a:rect l="l" t="t" r="r" b="b"/>
              <a:pathLst>
                <a:path w="5193" h="332" extrusionOk="0">
                  <a:moveTo>
                    <a:pt x="5039" y="0"/>
                  </a:moveTo>
                  <a:cubicBezTo>
                    <a:pt x="5037" y="0"/>
                    <a:pt x="5035" y="0"/>
                    <a:pt x="5033" y="0"/>
                  </a:cubicBezTo>
                  <a:cubicBezTo>
                    <a:pt x="3381" y="97"/>
                    <a:pt x="1729" y="91"/>
                    <a:pt x="70" y="118"/>
                  </a:cubicBezTo>
                  <a:cubicBezTo>
                    <a:pt x="0" y="125"/>
                    <a:pt x="0" y="229"/>
                    <a:pt x="70" y="236"/>
                  </a:cubicBezTo>
                  <a:cubicBezTo>
                    <a:pt x="831" y="304"/>
                    <a:pt x="1603" y="331"/>
                    <a:pt x="2376" y="331"/>
                  </a:cubicBezTo>
                  <a:cubicBezTo>
                    <a:pt x="3266" y="331"/>
                    <a:pt x="4156" y="295"/>
                    <a:pt x="5033" y="243"/>
                  </a:cubicBezTo>
                  <a:cubicBezTo>
                    <a:pt x="5190" y="236"/>
                    <a:pt x="5192" y="0"/>
                    <a:pt x="5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07" name="Google Shape;107;p4"/>
            <p:cNvSpPr/>
            <p:nvPr/>
          </p:nvSpPr>
          <p:spPr>
            <a:xfrm rot="-9000092">
              <a:off x="6025998" y="2580128"/>
              <a:ext cx="300744" cy="53040"/>
            </a:xfrm>
            <a:custGeom>
              <a:avLst/>
              <a:gdLst/>
              <a:ahLst/>
              <a:cxnLst/>
              <a:rect l="l" t="t" r="r" b="b"/>
              <a:pathLst>
                <a:path w="5582" h="337" extrusionOk="0">
                  <a:moveTo>
                    <a:pt x="70" y="0"/>
                  </a:moveTo>
                  <a:cubicBezTo>
                    <a:pt x="0" y="0"/>
                    <a:pt x="0" y="105"/>
                    <a:pt x="70" y="105"/>
                  </a:cubicBezTo>
                  <a:cubicBezTo>
                    <a:pt x="1662" y="259"/>
                    <a:pt x="3261" y="337"/>
                    <a:pt x="4860" y="337"/>
                  </a:cubicBezTo>
                  <a:cubicBezTo>
                    <a:pt x="5052" y="337"/>
                    <a:pt x="5244" y="336"/>
                    <a:pt x="5435" y="334"/>
                  </a:cubicBezTo>
                  <a:cubicBezTo>
                    <a:pt x="5581" y="334"/>
                    <a:pt x="5581" y="105"/>
                    <a:pt x="5435" y="105"/>
                  </a:cubicBezTo>
                  <a:cubicBezTo>
                    <a:pt x="4540" y="91"/>
                    <a:pt x="3645" y="98"/>
                    <a:pt x="2749" y="77"/>
                  </a:cubicBezTo>
                  <a:cubicBezTo>
                    <a:pt x="1854" y="56"/>
                    <a:pt x="965" y="7"/>
                    <a:pt x="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 txBox="1">
            <a:spLocks noGrp="1"/>
          </p:cNvSpPr>
          <p:nvPr>
            <p:ph type="ctrTitle"/>
          </p:nvPr>
        </p:nvSpPr>
        <p:spPr>
          <a:xfrm flipH="1">
            <a:off x="791866" y="1952745"/>
            <a:ext cx="2334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0" name="Google Shape;110;p5"/>
          <p:cNvSpPr txBox="1">
            <a:spLocks noGrp="1"/>
          </p:cNvSpPr>
          <p:nvPr>
            <p:ph type="subTitle" idx="1"/>
          </p:nvPr>
        </p:nvSpPr>
        <p:spPr>
          <a:xfrm flipH="1">
            <a:off x="703175" y="2530550"/>
            <a:ext cx="3686700" cy="213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11" name="Google Shape;111;p5"/>
          <p:cNvSpPr txBox="1">
            <a:spLocks noGrp="1"/>
          </p:cNvSpPr>
          <p:nvPr>
            <p:ph type="ctrTitle" idx="2"/>
          </p:nvPr>
        </p:nvSpPr>
        <p:spPr>
          <a:xfrm flipH="1">
            <a:off x="4694985" y="1688850"/>
            <a:ext cx="2334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2" name="Google Shape;112;p5"/>
          <p:cNvSpPr txBox="1">
            <a:spLocks noGrp="1"/>
          </p:cNvSpPr>
          <p:nvPr>
            <p:ph type="subTitle" idx="3"/>
          </p:nvPr>
        </p:nvSpPr>
        <p:spPr>
          <a:xfrm flipH="1">
            <a:off x="4572000" y="2266650"/>
            <a:ext cx="3868800" cy="23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13" name="Google Shape;113;p5"/>
          <p:cNvSpPr txBox="1">
            <a:spLocks noGrp="1"/>
          </p:cNvSpPr>
          <p:nvPr>
            <p:ph type="title" idx="4"/>
          </p:nvPr>
        </p:nvSpPr>
        <p:spPr>
          <a:xfrm>
            <a:off x="609921" y="445025"/>
            <a:ext cx="772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14" name="Google Shape;114;p5"/>
          <p:cNvGrpSpPr/>
          <p:nvPr/>
        </p:nvGrpSpPr>
        <p:grpSpPr>
          <a:xfrm>
            <a:off x="7565009" y="105825"/>
            <a:ext cx="1456419" cy="2160815"/>
            <a:chOff x="7712693" y="0"/>
            <a:chExt cx="1456419" cy="2160815"/>
          </a:xfrm>
        </p:grpSpPr>
        <p:sp>
          <p:nvSpPr>
            <p:cNvPr id="115" name="Google Shape;115;p5"/>
            <p:cNvSpPr/>
            <p:nvPr/>
          </p:nvSpPr>
          <p:spPr>
            <a:xfrm>
              <a:off x="7712693" y="55876"/>
              <a:ext cx="264710" cy="134652"/>
            </a:xfrm>
            <a:custGeom>
              <a:avLst/>
              <a:gdLst/>
              <a:ahLst/>
              <a:cxnLst/>
              <a:rect l="l" t="t" r="r" b="b"/>
              <a:pathLst>
                <a:path w="3861" h="1964" extrusionOk="0">
                  <a:moveTo>
                    <a:pt x="1883" y="0"/>
                  </a:moveTo>
                  <a:cubicBezTo>
                    <a:pt x="1816" y="0"/>
                    <a:pt x="1745" y="27"/>
                    <a:pt x="1680" y="88"/>
                  </a:cubicBezTo>
                  <a:cubicBezTo>
                    <a:pt x="1560" y="184"/>
                    <a:pt x="1488" y="329"/>
                    <a:pt x="1440" y="485"/>
                  </a:cubicBezTo>
                  <a:cubicBezTo>
                    <a:pt x="1043" y="449"/>
                    <a:pt x="658" y="425"/>
                    <a:pt x="262" y="413"/>
                  </a:cubicBezTo>
                  <a:cubicBezTo>
                    <a:pt x="258" y="413"/>
                    <a:pt x="255" y="413"/>
                    <a:pt x="251" y="413"/>
                  </a:cubicBezTo>
                  <a:cubicBezTo>
                    <a:pt x="55" y="413"/>
                    <a:pt x="1" y="750"/>
                    <a:pt x="213" y="786"/>
                  </a:cubicBezTo>
                  <a:cubicBezTo>
                    <a:pt x="598" y="846"/>
                    <a:pt x="971" y="882"/>
                    <a:pt x="1355" y="930"/>
                  </a:cubicBezTo>
                  <a:cubicBezTo>
                    <a:pt x="1355" y="978"/>
                    <a:pt x="1343" y="1026"/>
                    <a:pt x="1343" y="1074"/>
                  </a:cubicBezTo>
                  <a:cubicBezTo>
                    <a:pt x="1343" y="1326"/>
                    <a:pt x="1367" y="1687"/>
                    <a:pt x="1584" y="1831"/>
                  </a:cubicBezTo>
                  <a:lnTo>
                    <a:pt x="1584" y="1843"/>
                  </a:lnTo>
                  <a:cubicBezTo>
                    <a:pt x="1623" y="1926"/>
                    <a:pt x="1697" y="1964"/>
                    <a:pt x="1768" y="1964"/>
                  </a:cubicBezTo>
                  <a:cubicBezTo>
                    <a:pt x="1872" y="1964"/>
                    <a:pt x="1968" y="1883"/>
                    <a:pt x="1932" y="1747"/>
                  </a:cubicBezTo>
                  <a:cubicBezTo>
                    <a:pt x="1932" y="1747"/>
                    <a:pt x="1932" y="1735"/>
                    <a:pt x="1920" y="1735"/>
                  </a:cubicBezTo>
                  <a:cubicBezTo>
                    <a:pt x="2005" y="1567"/>
                    <a:pt x="1944" y="1375"/>
                    <a:pt x="1957" y="1170"/>
                  </a:cubicBezTo>
                  <a:cubicBezTo>
                    <a:pt x="1957" y="1110"/>
                    <a:pt x="1969" y="1062"/>
                    <a:pt x="1981" y="1002"/>
                  </a:cubicBezTo>
                  <a:cubicBezTo>
                    <a:pt x="2449" y="1050"/>
                    <a:pt x="2918" y="1098"/>
                    <a:pt x="3387" y="1182"/>
                  </a:cubicBezTo>
                  <a:cubicBezTo>
                    <a:pt x="3406" y="1185"/>
                    <a:pt x="3424" y="1186"/>
                    <a:pt x="3442" y="1186"/>
                  </a:cubicBezTo>
                  <a:cubicBezTo>
                    <a:pt x="3802" y="1186"/>
                    <a:pt x="3860" y="629"/>
                    <a:pt x="3459" y="617"/>
                  </a:cubicBezTo>
                  <a:cubicBezTo>
                    <a:pt x="3014" y="605"/>
                    <a:pt x="2570" y="569"/>
                    <a:pt x="2125" y="533"/>
                  </a:cubicBezTo>
                  <a:cubicBezTo>
                    <a:pt x="2137" y="485"/>
                    <a:pt x="2149" y="425"/>
                    <a:pt x="2161" y="365"/>
                  </a:cubicBezTo>
                  <a:cubicBezTo>
                    <a:pt x="2195" y="167"/>
                    <a:pt x="2051" y="0"/>
                    <a:pt x="1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8170674" y="0"/>
              <a:ext cx="220695" cy="178667"/>
            </a:xfrm>
            <a:custGeom>
              <a:avLst/>
              <a:gdLst/>
              <a:ahLst/>
              <a:cxnLst/>
              <a:rect l="l" t="t" r="r" b="b"/>
              <a:pathLst>
                <a:path w="3219" h="2606" extrusionOk="0">
                  <a:moveTo>
                    <a:pt x="1661" y="0"/>
                  </a:moveTo>
                  <a:cubicBezTo>
                    <a:pt x="1570" y="0"/>
                    <a:pt x="1478" y="41"/>
                    <a:pt x="1419" y="134"/>
                  </a:cubicBezTo>
                  <a:cubicBezTo>
                    <a:pt x="1251" y="374"/>
                    <a:pt x="1155" y="651"/>
                    <a:pt x="1095" y="951"/>
                  </a:cubicBezTo>
                  <a:cubicBezTo>
                    <a:pt x="818" y="951"/>
                    <a:pt x="542" y="963"/>
                    <a:pt x="265" y="975"/>
                  </a:cubicBezTo>
                  <a:cubicBezTo>
                    <a:pt x="1" y="987"/>
                    <a:pt x="1" y="1360"/>
                    <a:pt x="265" y="1372"/>
                  </a:cubicBezTo>
                  <a:cubicBezTo>
                    <a:pt x="530" y="1384"/>
                    <a:pt x="794" y="1396"/>
                    <a:pt x="1071" y="1396"/>
                  </a:cubicBezTo>
                  <a:cubicBezTo>
                    <a:pt x="1059" y="1745"/>
                    <a:pt x="1107" y="2093"/>
                    <a:pt x="1191" y="2406"/>
                  </a:cubicBezTo>
                  <a:cubicBezTo>
                    <a:pt x="1224" y="2545"/>
                    <a:pt x="1328" y="2605"/>
                    <a:pt x="1437" y="2605"/>
                  </a:cubicBezTo>
                  <a:cubicBezTo>
                    <a:pt x="1601" y="2605"/>
                    <a:pt x="1775" y="2467"/>
                    <a:pt x="1732" y="2250"/>
                  </a:cubicBezTo>
                  <a:cubicBezTo>
                    <a:pt x="1672" y="1949"/>
                    <a:pt x="1672" y="1685"/>
                    <a:pt x="1696" y="1408"/>
                  </a:cubicBezTo>
                  <a:lnTo>
                    <a:pt x="1696" y="1408"/>
                  </a:lnTo>
                  <a:cubicBezTo>
                    <a:pt x="2092" y="1420"/>
                    <a:pt x="2489" y="1420"/>
                    <a:pt x="2886" y="1432"/>
                  </a:cubicBezTo>
                  <a:cubicBezTo>
                    <a:pt x="2889" y="1432"/>
                    <a:pt x="2893" y="1432"/>
                    <a:pt x="2897" y="1432"/>
                  </a:cubicBezTo>
                  <a:cubicBezTo>
                    <a:pt x="3215" y="1432"/>
                    <a:pt x="3219" y="915"/>
                    <a:pt x="2907" y="915"/>
                  </a:cubicBezTo>
                  <a:cubicBezTo>
                    <a:pt x="2900" y="915"/>
                    <a:pt x="2893" y="915"/>
                    <a:pt x="2886" y="915"/>
                  </a:cubicBezTo>
                  <a:cubicBezTo>
                    <a:pt x="2513" y="927"/>
                    <a:pt x="2153" y="927"/>
                    <a:pt x="1780" y="939"/>
                  </a:cubicBezTo>
                  <a:cubicBezTo>
                    <a:pt x="1828" y="747"/>
                    <a:pt x="1876" y="555"/>
                    <a:pt x="1936" y="350"/>
                  </a:cubicBezTo>
                  <a:cubicBezTo>
                    <a:pt x="1991" y="140"/>
                    <a:pt x="1828" y="0"/>
                    <a:pt x="16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8590192" y="21322"/>
              <a:ext cx="206708" cy="175376"/>
            </a:xfrm>
            <a:custGeom>
              <a:avLst/>
              <a:gdLst/>
              <a:ahLst/>
              <a:cxnLst/>
              <a:rect l="l" t="t" r="r" b="b"/>
              <a:pathLst>
                <a:path w="3015" h="2558" extrusionOk="0">
                  <a:moveTo>
                    <a:pt x="1413" y="0"/>
                  </a:moveTo>
                  <a:cubicBezTo>
                    <a:pt x="1278" y="0"/>
                    <a:pt x="1142" y="93"/>
                    <a:pt x="1118" y="280"/>
                  </a:cubicBezTo>
                  <a:cubicBezTo>
                    <a:pt x="1094" y="496"/>
                    <a:pt x="1094" y="712"/>
                    <a:pt x="1094" y="929"/>
                  </a:cubicBezTo>
                  <a:cubicBezTo>
                    <a:pt x="806" y="929"/>
                    <a:pt x="529" y="941"/>
                    <a:pt x="253" y="953"/>
                  </a:cubicBezTo>
                  <a:cubicBezTo>
                    <a:pt x="0" y="965"/>
                    <a:pt x="0" y="1338"/>
                    <a:pt x="253" y="1350"/>
                  </a:cubicBezTo>
                  <a:cubicBezTo>
                    <a:pt x="541" y="1374"/>
                    <a:pt x="818" y="1374"/>
                    <a:pt x="1106" y="1386"/>
                  </a:cubicBezTo>
                  <a:cubicBezTo>
                    <a:pt x="1118" y="1698"/>
                    <a:pt x="1154" y="2011"/>
                    <a:pt x="1166" y="2323"/>
                  </a:cubicBezTo>
                  <a:cubicBezTo>
                    <a:pt x="1179" y="2480"/>
                    <a:pt x="1296" y="2558"/>
                    <a:pt x="1413" y="2558"/>
                  </a:cubicBezTo>
                  <a:cubicBezTo>
                    <a:pt x="1530" y="2558"/>
                    <a:pt x="1647" y="2480"/>
                    <a:pt x="1659" y="2323"/>
                  </a:cubicBezTo>
                  <a:cubicBezTo>
                    <a:pt x="1683" y="2023"/>
                    <a:pt x="1707" y="1710"/>
                    <a:pt x="1731" y="1398"/>
                  </a:cubicBezTo>
                  <a:cubicBezTo>
                    <a:pt x="2044" y="1410"/>
                    <a:pt x="2369" y="1410"/>
                    <a:pt x="2693" y="1410"/>
                  </a:cubicBezTo>
                  <a:cubicBezTo>
                    <a:pt x="2697" y="1410"/>
                    <a:pt x="2700" y="1410"/>
                    <a:pt x="2704" y="1410"/>
                  </a:cubicBezTo>
                  <a:cubicBezTo>
                    <a:pt x="3014" y="1410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700"/>
                    <a:pt x="1731" y="484"/>
                    <a:pt x="1707" y="280"/>
                  </a:cubicBezTo>
                  <a:cubicBezTo>
                    <a:pt x="1683" y="93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8948349" y="22282"/>
              <a:ext cx="220763" cy="194985"/>
            </a:xfrm>
            <a:custGeom>
              <a:avLst/>
              <a:gdLst/>
              <a:ahLst/>
              <a:cxnLst/>
              <a:rect l="l" t="t" r="r" b="b"/>
              <a:pathLst>
                <a:path w="3220" h="2844" extrusionOk="0">
                  <a:moveTo>
                    <a:pt x="1782" y="1"/>
                  </a:moveTo>
                  <a:cubicBezTo>
                    <a:pt x="1668" y="1"/>
                    <a:pt x="1558" y="63"/>
                    <a:pt x="1520" y="206"/>
                  </a:cubicBezTo>
                  <a:cubicBezTo>
                    <a:pt x="1436" y="482"/>
                    <a:pt x="1376" y="759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2"/>
                    <a:pt x="250" y="902"/>
                  </a:cubicBezTo>
                  <a:cubicBezTo>
                    <a:pt x="50" y="902"/>
                    <a:pt x="1" y="1253"/>
                    <a:pt x="222" y="1288"/>
                  </a:cubicBezTo>
                  <a:cubicBezTo>
                    <a:pt x="559" y="1348"/>
                    <a:pt x="895" y="1396"/>
                    <a:pt x="1232" y="1456"/>
                  </a:cubicBezTo>
                  <a:cubicBezTo>
                    <a:pt x="1148" y="1816"/>
                    <a:pt x="1075" y="2189"/>
                    <a:pt x="1003" y="2550"/>
                  </a:cubicBezTo>
                  <a:cubicBezTo>
                    <a:pt x="967" y="2725"/>
                    <a:pt x="1109" y="2843"/>
                    <a:pt x="1244" y="2843"/>
                  </a:cubicBezTo>
                  <a:cubicBezTo>
                    <a:pt x="1331" y="2843"/>
                    <a:pt x="1415" y="2795"/>
                    <a:pt x="1448" y="2682"/>
                  </a:cubicBezTo>
                  <a:cubicBezTo>
                    <a:pt x="1556" y="2297"/>
                    <a:pt x="1677" y="1925"/>
                    <a:pt x="1785" y="1540"/>
                  </a:cubicBezTo>
                  <a:cubicBezTo>
                    <a:pt x="2121" y="1588"/>
                    <a:pt x="2470" y="1648"/>
                    <a:pt x="2806" y="1708"/>
                  </a:cubicBezTo>
                  <a:cubicBezTo>
                    <a:pt x="2826" y="1712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5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8333846" y="241741"/>
              <a:ext cx="256414" cy="192105"/>
            </a:xfrm>
            <a:custGeom>
              <a:avLst/>
              <a:gdLst/>
              <a:ahLst/>
              <a:cxnLst/>
              <a:rect l="l" t="t" r="r" b="b"/>
              <a:pathLst>
                <a:path w="3740" h="2802" extrusionOk="0">
                  <a:moveTo>
                    <a:pt x="1666" y="1"/>
                  </a:moveTo>
                  <a:cubicBezTo>
                    <a:pt x="1534" y="1"/>
                    <a:pt x="1401" y="88"/>
                    <a:pt x="1395" y="262"/>
                  </a:cubicBezTo>
                  <a:cubicBezTo>
                    <a:pt x="1383" y="371"/>
                    <a:pt x="1383" y="479"/>
                    <a:pt x="1383" y="587"/>
                  </a:cubicBezTo>
                  <a:cubicBezTo>
                    <a:pt x="987" y="599"/>
                    <a:pt x="590" y="623"/>
                    <a:pt x="217" y="683"/>
                  </a:cubicBezTo>
                  <a:cubicBezTo>
                    <a:pt x="1" y="707"/>
                    <a:pt x="1" y="984"/>
                    <a:pt x="217" y="1008"/>
                  </a:cubicBezTo>
                  <a:cubicBezTo>
                    <a:pt x="590" y="1056"/>
                    <a:pt x="987" y="1092"/>
                    <a:pt x="1383" y="1092"/>
                  </a:cubicBezTo>
                  <a:cubicBezTo>
                    <a:pt x="1395" y="1597"/>
                    <a:pt x="1431" y="2102"/>
                    <a:pt x="1455" y="2594"/>
                  </a:cubicBezTo>
                  <a:cubicBezTo>
                    <a:pt x="1461" y="2733"/>
                    <a:pt x="1564" y="2802"/>
                    <a:pt x="1666" y="2802"/>
                  </a:cubicBezTo>
                  <a:cubicBezTo>
                    <a:pt x="1768" y="2802"/>
                    <a:pt x="1870" y="2733"/>
                    <a:pt x="1876" y="2594"/>
                  </a:cubicBezTo>
                  <a:cubicBezTo>
                    <a:pt x="1900" y="2102"/>
                    <a:pt x="1936" y="1597"/>
                    <a:pt x="1948" y="1104"/>
                  </a:cubicBezTo>
                  <a:cubicBezTo>
                    <a:pt x="2441" y="1104"/>
                    <a:pt x="2934" y="1092"/>
                    <a:pt x="3415" y="1092"/>
                  </a:cubicBezTo>
                  <a:cubicBezTo>
                    <a:pt x="3419" y="1092"/>
                    <a:pt x="3422" y="1092"/>
                    <a:pt x="3426" y="1092"/>
                  </a:cubicBezTo>
                  <a:cubicBezTo>
                    <a:pt x="3739" y="1092"/>
                    <a:pt x="3736" y="587"/>
                    <a:pt x="3415" y="587"/>
                  </a:cubicBezTo>
                  <a:cubicBezTo>
                    <a:pt x="3255" y="591"/>
                    <a:pt x="3093" y="592"/>
                    <a:pt x="2930" y="592"/>
                  </a:cubicBezTo>
                  <a:cubicBezTo>
                    <a:pt x="2605" y="592"/>
                    <a:pt x="2277" y="587"/>
                    <a:pt x="1948" y="587"/>
                  </a:cubicBezTo>
                  <a:cubicBezTo>
                    <a:pt x="1948" y="479"/>
                    <a:pt x="1948" y="371"/>
                    <a:pt x="1936" y="262"/>
                  </a:cubicBezTo>
                  <a:cubicBezTo>
                    <a:pt x="1930" y="88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8712160" y="264023"/>
              <a:ext cx="234955" cy="169206"/>
            </a:xfrm>
            <a:custGeom>
              <a:avLst/>
              <a:gdLst/>
              <a:ahLst/>
              <a:cxnLst/>
              <a:rect l="l" t="t" r="r" b="b"/>
              <a:pathLst>
                <a:path w="3427" h="2468" extrusionOk="0">
                  <a:moveTo>
                    <a:pt x="1387" y="0"/>
                  </a:moveTo>
                  <a:cubicBezTo>
                    <a:pt x="1278" y="0"/>
                    <a:pt x="1167" y="76"/>
                    <a:pt x="1143" y="226"/>
                  </a:cubicBezTo>
                  <a:cubicBezTo>
                    <a:pt x="1119" y="454"/>
                    <a:pt x="1106" y="683"/>
                    <a:pt x="1119" y="911"/>
                  </a:cubicBezTo>
                  <a:cubicBezTo>
                    <a:pt x="818" y="911"/>
                    <a:pt x="517" y="923"/>
                    <a:pt x="217" y="935"/>
                  </a:cubicBezTo>
                  <a:cubicBezTo>
                    <a:pt x="1" y="935"/>
                    <a:pt x="1" y="1272"/>
                    <a:pt x="217" y="1272"/>
                  </a:cubicBezTo>
                  <a:cubicBezTo>
                    <a:pt x="517" y="1284"/>
                    <a:pt x="830" y="1296"/>
                    <a:pt x="1131" y="1296"/>
                  </a:cubicBezTo>
                  <a:cubicBezTo>
                    <a:pt x="1143" y="1620"/>
                    <a:pt x="1167" y="1957"/>
                    <a:pt x="1179" y="2269"/>
                  </a:cubicBezTo>
                  <a:cubicBezTo>
                    <a:pt x="1185" y="2402"/>
                    <a:pt x="1287" y="2468"/>
                    <a:pt x="1387" y="2468"/>
                  </a:cubicBezTo>
                  <a:cubicBezTo>
                    <a:pt x="1488" y="2468"/>
                    <a:pt x="1587" y="2402"/>
                    <a:pt x="1587" y="2269"/>
                  </a:cubicBezTo>
                  <a:cubicBezTo>
                    <a:pt x="1599" y="1957"/>
                    <a:pt x="1623" y="1632"/>
                    <a:pt x="1647" y="1308"/>
                  </a:cubicBezTo>
                  <a:cubicBezTo>
                    <a:pt x="2140" y="1320"/>
                    <a:pt x="2633" y="1332"/>
                    <a:pt x="3126" y="1344"/>
                  </a:cubicBezTo>
                  <a:cubicBezTo>
                    <a:pt x="3427" y="1344"/>
                    <a:pt x="3427" y="863"/>
                    <a:pt x="3126" y="863"/>
                  </a:cubicBezTo>
                  <a:cubicBezTo>
                    <a:pt x="2633" y="875"/>
                    <a:pt x="2152" y="887"/>
                    <a:pt x="1659" y="899"/>
                  </a:cubicBezTo>
                  <a:cubicBezTo>
                    <a:pt x="1659" y="671"/>
                    <a:pt x="1647" y="442"/>
                    <a:pt x="1623" y="226"/>
                  </a:cubicBezTo>
                  <a:cubicBezTo>
                    <a:pt x="1605" y="76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8590192" y="485540"/>
              <a:ext cx="206914" cy="175171"/>
            </a:xfrm>
            <a:custGeom>
              <a:avLst/>
              <a:gdLst/>
              <a:ahLst/>
              <a:cxnLst/>
              <a:rect l="l" t="t" r="r" b="b"/>
              <a:pathLst>
                <a:path w="3018" h="2555" extrusionOk="0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8948349" y="486568"/>
              <a:ext cx="220763" cy="194985"/>
            </a:xfrm>
            <a:custGeom>
              <a:avLst/>
              <a:gdLst/>
              <a:ahLst/>
              <a:cxnLst/>
              <a:rect l="l" t="t" r="r" b="b"/>
              <a:pathLst>
                <a:path w="3220" h="2844" extrusionOk="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8333846" y="705959"/>
              <a:ext cx="256414" cy="191899"/>
            </a:xfrm>
            <a:custGeom>
              <a:avLst/>
              <a:gdLst/>
              <a:ahLst/>
              <a:cxnLst/>
              <a:rect l="l" t="t" r="r" b="b"/>
              <a:pathLst>
                <a:path w="3740" h="2799" extrusionOk="0">
                  <a:moveTo>
                    <a:pt x="1666" y="1"/>
                  </a:moveTo>
                  <a:cubicBezTo>
                    <a:pt x="1534" y="1"/>
                    <a:pt x="1401" y="91"/>
                    <a:pt x="1395" y="271"/>
                  </a:cubicBezTo>
                  <a:cubicBezTo>
                    <a:pt x="1383" y="379"/>
                    <a:pt x="1383" y="488"/>
                    <a:pt x="1383" y="596"/>
                  </a:cubicBezTo>
                  <a:cubicBezTo>
                    <a:pt x="987" y="608"/>
                    <a:pt x="590" y="632"/>
                    <a:pt x="217" y="680"/>
                  </a:cubicBezTo>
                  <a:cubicBezTo>
                    <a:pt x="1" y="716"/>
                    <a:pt x="1" y="980"/>
                    <a:pt x="217" y="1016"/>
                  </a:cubicBezTo>
                  <a:cubicBezTo>
                    <a:pt x="590" y="1065"/>
                    <a:pt x="987" y="1089"/>
                    <a:pt x="1383" y="1101"/>
                  </a:cubicBezTo>
                  <a:cubicBezTo>
                    <a:pt x="1395" y="1593"/>
                    <a:pt x="1431" y="2098"/>
                    <a:pt x="1455" y="2591"/>
                  </a:cubicBezTo>
                  <a:cubicBezTo>
                    <a:pt x="1461" y="2729"/>
                    <a:pt x="1564" y="2799"/>
                    <a:pt x="1666" y="2799"/>
                  </a:cubicBezTo>
                  <a:cubicBezTo>
                    <a:pt x="1768" y="2799"/>
                    <a:pt x="1870" y="2729"/>
                    <a:pt x="1876" y="2591"/>
                  </a:cubicBezTo>
                  <a:cubicBezTo>
                    <a:pt x="1900" y="2098"/>
                    <a:pt x="1936" y="1605"/>
                    <a:pt x="1948" y="1113"/>
                  </a:cubicBezTo>
                  <a:cubicBezTo>
                    <a:pt x="2441" y="1113"/>
                    <a:pt x="2934" y="1101"/>
                    <a:pt x="3415" y="1101"/>
                  </a:cubicBezTo>
                  <a:cubicBezTo>
                    <a:pt x="3739" y="1101"/>
                    <a:pt x="3739" y="596"/>
                    <a:pt x="3415" y="596"/>
                  </a:cubicBezTo>
                  <a:cubicBezTo>
                    <a:pt x="2934" y="596"/>
                    <a:pt x="2441" y="584"/>
                    <a:pt x="1948" y="584"/>
                  </a:cubicBezTo>
                  <a:cubicBezTo>
                    <a:pt x="1948" y="476"/>
                    <a:pt x="1948" y="367"/>
                    <a:pt x="1936" y="271"/>
                  </a:cubicBezTo>
                  <a:cubicBezTo>
                    <a:pt x="1930" y="91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8712160" y="728241"/>
              <a:ext cx="234955" cy="169000"/>
            </a:xfrm>
            <a:custGeom>
              <a:avLst/>
              <a:gdLst/>
              <a:ahLst/>
              <a:cxnLst/>
              <a:rect l="l" t="t" r="r" b="b"/>
              <a:pathLst>
                <a:path w="3427" h="2465" extrusionOk="0">
                  <a:moveTo>
                    <a:pt x="1387" y="0"/>
                  </a:moveTo>
                  <a:cubicBezTo>
                    <a:pt x="1278" y="0"/>
                    <a:pt x="1167" y="78"/>
                    <a:pt x="1143" y="235"/>
                  </a:cubicBezTo>
                  <a:cubicBezTo>
                    <a:pt x="1119" y="451"/>
                    <a:pt x="1106" y="679"/>
                    <a:pt x="1119" y="908"/>
                  </a:cubicBezTo>
                  <a:cubicBezTo>
                    <a:pt x="818" y="920"/>
                    <a:pt x="517" y="920"/>
                    <a:pt x="217" y="932"/>
                  </a:cubicBezTo>
                  <a:cubicBezTo>
                    <a:pt x="1" y="944"/>
                    <a:pt x="1" y="1268"/>
                    <a:pt x="217" y="1280"/>
                  </a:cubicBezTo>
                  <a:cubicBezTo>
                    <a:pt x="517" y="1293"/>
                    <a:pt x="830" y="1293"/>
                    <a:pt x="1131" y="1305"/>
                  </a:cubicBezTo>
                  <a:cubicBezTo>
                    <a:pt x="1143" y="1629"/>
                    <a:pt x="1167" y="1954"/>
                    <a:pt x="1179" y="2266"/>
                  </a:cubicBezTo>
                  <a:cubicBezTo>
                    <a:pt x="1185" y="2398"/>
                    <a:pt x="1287" y="2465"/>
                    <a:pt x="1387" y="2465"/>
                  </a:cubicBezTo>
                  <a:cubicBezTo>
                    <a:pt x="1488" y="2465"/>
                    <a:pt x="1587" y="2398"/>
                    <a:pt x="1587" y="2266"/>
                  </a:cubicBezTo>
                  <a:cubicBezTo>
                    <a:pt x="1599" y="1954"/>
                    <a:pt x="1623" y="1641"/>
                    <a:pt x="1647" y="1317"/>
                  </a:cubicBezTo>
                  <a:cubicBezTo>
                    <a:pt x="2140" y="1329"/>
                    <a:pt x="2633" y="1329"/>
                    <a:pt x="3126" y="1341"/>
                  </a:cubicBezTo>
                  <a:cubicBezTo>
                    <a:pt x="3427" y="1341"/>
                    <a:pt x="3427" y="872"/>
                    <a:pt x="3126" y="872"/>
                  </a:cubicBezTo>
                  <a:cubicBezTo>
                    <a:pt x="2633" y="872"/>
                    <a:pt x="2152" y="884"/>
                    <a:pt x="1659" y="896"/>
                  </a:cubicBezTo>
                  <a:cubicBezTo>
                    <a:pt x="1659" y="667"/>
                    <a:pt x="1647" y="451"/>
                    <a:pt x="1623" y="235"/>
                  </a:cubicBezTo>
                  <a:cubicBezTo>
                    <a:pt x="1605" y="78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7886963" y="280950"/>
              <a:ext cx="264847" cy="135337"/>
            </a:xfrm>
            <a:custGeom>
              <a:avLst/>
              <a:gdLst/>
              <a:ahLst/>
              <a:cxnLst/>
              <a:rect l="l" t="t" r="r" b="b"/>
              <a:pathLst>
                <a:path w="3863" h="1974" extrusionOk="0">
                  <a:moveTo>
                    <a:pt x="1881" y="0"/>
                  </a:moveTo>
                  <a:cubicBezTo>
                    <a:pt x="1815" y="0"/>
                    <a:pt x="1746" y="26"/>
                    <a:pt x="1683" y="86"/>
                  </a:cubicBezTo>
                  <a:cubicBezTo>
                    <a:pt x="1563" y="194"/>
                    <a:pt x="1491" y="339"/>
                    <a:pt x="1443" y="483"/>
                  </a:cubicBezTo>
                  <a:cubicBezTo>
                    <a:pt x="1046" y="459"/>
                    <a:pt x="661" y="423"/>
                    <a:pt x="265" y="411"/>
                  </a:cubicBezTo>
                  <a:cubicBezTo>
                    <a:pt x="60" y="411"/>
                    <a:pt x="0" y="747"/>
                    <a:pt x="216" y="783"/>
                  </a:cubicBezTo>
                  <a:cubicBezTo>
                    <a:pt x="601" y="843"/>
                    <a:pt x="974" y="892"/>
                    <a:pt x="1358" y="928"/>
                  </a:cubicBezTo>
                  <a:cubicBezTo>
                    <a:pt x="1358" y="988"/>
                    <a:pt x="1346" y="1036"/>
                    <a:pt x="1346" y="1084"/>
                  </a:cubicBezTo>
                  <a:cubicBezTo>
                    <a:pt x="1346" y="1336"/>
                    <a:pt x="1370" y="1685"/>
                    <a:pt x="1587" y="1841"/>
                  </a:cubicBezTo>
                  <a:lnTo>
                    <a:pt x="1587" y="1853"/>
                  </a:lnTo>
                  <a:cubicBezTo>
                    <a:pt x="1626" y="1936"/>
                    <a:pt x="1700" y="1973"/>
                    <a:pt x="1771" y="1973"/>
                  </a:cubicBezTo>
                  <a:cubicBezTo>
                    <a:pt x="1875" y="1973"/>
                    <a:pt x="1971" y="1893"/>
                    <a:pt x="1935" y="1757"/>
                  </a:cubicBezTo>
                  <a:cubicBezTo>
                    <a:pt x="1935" y="1745"/>
                    <a:pt x="1935" y="1745"/>
                    <a:pt x="1923" y="1733"/>
                  </a:cubicBezTo>
                  <a:cubicBezTo>
                    <a:pt x="2008" y="1565"/>
                    <a:pt x="1947" y="1372"/>
                    <a:pt x="1960" y="1180"/>
                  </a:cubicBezTo>
                  <a:cubicBezTo>
                    <a:pt x="1960" y="1120"/>
                    <a:pt x="1972" y="1060"/>
                    <a:pt x="1984" y="1000"/>
                  </a:cubicBezTo>
                  <a:cubicBezTo>
                    <a:pt x="2452" y="1060"/>
                    <a:pt x="2921" y="1108"/>
                    <a:pt x="3390" y="1180"/>
                  </a:cubicBezTo>
                  <a:cubicBezTo>
                    <a:pt x="3409" y="1183"/>
                    <a:pt x="3428" y="1184"/>
                    <a:pt x="3446" y="1184"/>
                  </a:cubicBezTo>
                  <a:cubicBezTo>
                    <a:pt x="3806" y="1184"/>
                    <a:pt x="3863" y="638"/>
                    <a:pt x="3462" y="627"/>
                  </a:cubicBezTo>
                  <a:cubicBezTo>
                    <a:pt x="3017" y="603"/>
                    <a:pt x="2573" y="579"/>
                    <a:pt x="2128" y="543"/>
                  </a:cubicBezTo>
                  <a:cubicBezTo>
                    <a:pt x="2140" y="483"/>
                    <a:pt x="2152" y="423"/>
                    <a:pt x="2164" y="375"/>
                  </a:cubicBezTo>
                  <a:cubicBezTo>
                    <a:pt x="2199" y="175"/>
                    <a:pt x="2051" y="0"/>
                    <a:pt x="1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8590192" y="485540"/>
              <a:ext cx="206914" cy="175171"/>
            </a:xfrm>
            <a:custGeom>
              <a:avLst/>
              <a:gdLst/>
              <a:ahLst/>
              <a:cxnLst/>
              <a:rect l="l" t="t" r="r" b="b"/>
              <a:pathLst>
                <a:path w="3018" h="2555" extrusionOk="0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8948349" y="486568"/>
              <a:ext cx="220763" cy="194985"/>
            </a:xfrm>
            <a:custGeom>
              <a:avLst/>
              <a:gdLst/>
              <a:ahLst/>
              <a:cxnLst/>
              <a:rect l="l" t="t" r="r" b="b"/>
              <a:pathLst>
                <a:path w="3220" h="2844" extrusionOk="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8333846" y="705959"/>
              <a:ext cx="256414" cy="191899"/>
            </a:xfrm>
            <a:custGeom>
              <a:avLst/>
              <a:gdLst/>
              <a:ahLst/>
              <a:cxnLst/>
              <a:rect l="l" t="t" r="r" b="b"/>
              <a:pathLst>
                <a:path w="3740" h="2799" extrusionOk="0">
                  <a:moveTo>
                    <a:pt x="1666" y="1"/>
                  </a:moveTo>
                  <a:cubicBezTo>
                    <a:pt x="1534" y="1"/>
                    <a:pt x="1401" y="91"/>
                    <a:pt x="1395" y="271"/>
                  </a:cubicBezTo>
                  <a:cubicBezTo>
                    <a:pt x="1383" y="379"/>
                    <a:pt x="1383" y="488"/>
                    <a:pt x="1383" y="596"/>
                  </a:cubicBezTo>
                  <a:cubicBezTo>
                    <a:pt x="987" y="608"/>
                    <a:pt x="590" y="632"/>
                    <a:pt x="217" y="680"/>
                  </a:cubicBezTo>
                  <a:cubicBezTo>
                    <a:pt x="1" y="716"/>
                    <a:pt x="1" y="980"/>
                    <a:pt x="217" y="1016"/>
                  </a:cubicBezTo>
                  <a:cubicBezTo>
                    <a:pt x="590" y="1065"/>
                    <a:pt x="987" y="1089"/>
                    <a:pt x="1383" y="1101"/>
                  </a:cubicBezTo>
                  <a:cubicBezTo>
                    <a:pt x="1395" y="1593"/>
                    <a:pt x="1431" y="2098"/>
                    <a:pt x="1455" y="2591"/>
                  </a:cubicBezTo>
                  <a:cubicBezTo>
                    <a:pt x="1461" y="2729"/>
                    <a:pt x="1564" y="2799"/>
                    <a:pt x="1666" y="2799"/>
                  </a:cubicBezTo>
                  <a:cubicBezTo>
                    <a:pt x="1768" y="2799"/>
                    <a:pt x="1870" y="2729"/>
                    <a:pt x="1876" y="2591"/>
                  </a:cubicBezTo>
                  <a:cubicBezTo>
                    <a:pt x="1900" y="2098"/>
                    <a:pt x="1936" y="1605"/>
                    <a:pt x="1948" y="1113"/>
                  </a:cubicBezTo>
                  <a:cubicBezTo>
                    <a:pt x="2441" y="1113"/>
                    <a:pt x="2934" y="1101"/>
                    <a:pt x="3415" y="1101"/>
                  </a:cubicBezTo>
                  <a:cubicBezTo>
                    <a:pt x="3739" y="1101"/>
                    <a:pt x="3739" y="596"/>
                    <a:pt x="3415" y="596"/>
                  </a:cubicBezTo>
                  <a:cubicBezTo>
                    <a:pt x="2934" y="596"/>
                    <a:pt x="2441" y="584"/>
                    <a:pt x="1948" y="584"/>
                  </a:cubicBezTo>
                  <a:cubicBezTo>
                    <a:pt x="1948" y="476"/>
                    <a:pt x="1948" y="367"/>
                    <a:pt x="1936" y="271"/>
                  </a:cubicBezTo>
                  <a:cubicBezTo>
                    <a:pt x="1930" y="91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8712160" y="728241"/>
              <a:ext cx="234955" cy="169000"/>
            </a:xfrm>
            <a:custGeom>
              <a:avLst/>
              <a:gdLst/>
              <a:ahLst/>
              <a:cxnLst/>
              <a:rect l="l" t="t" r="r" b="b"/>
              <a:pathLst>
                <a:path w="3427" h="2465" extrusionOk="0">
                  <a:moveTo>
                    <a:pt x="1387" y="0"/>
                  </a:moveTo>
                  <a:cubicBezTo>
                    <a:pt x="1278" y="0"/>
                    <a:pt x="1167" y="78"/>
                    <a:pt x="1143" y="235"/>
                  </a:cubicBezTo>
                  <a:cubicBezTo>
                    <a:pt x="1119" y="451"/>
                    <a:pt x="1106" y="679"/>
                    <a:pt x="1119" y="908"/>
                  </a:cubicBezTo>
                  <a:cubicBezTo>
                    <a:pt x="818" y="920"/>
                    <a:pt x="517" y="920"/>
                    <a:pt x="217" y="932"/>
                  </a:cubicBezTo>
                  <a:cubicBezTo>
                    <a:pt x="1" y="944"/>
                    <a:pt x="1" y="1268"/>
                    <a:pt x="217" y="1280"/>
                  </a:cubicBezTo>
                  <a:cubicBezTo>
                    <a:pt x="517" y="1293"/>
                    <a:pt x="830" y="1293"/>
                    <a:pt x="1131" y="1305"/>
                  </a:cubicBezTo>
                  <a:cubicBezTo>
                    <a:pt x="1143" y="1629"/>
                    <a:pt x="1167" y="1954"/>
                    <a:pt x="1179" y="2266"/>
                  </a:cubicBezTo>
                  <a:cubicBezTo>
                    <a:pt x="1185" y="2398"/>
                    <a:pt x="1287" y="2465"/>
                    <a:pt x="1387" y="2465"/>
                  </a:cubicBezTo>
                  <a:cubicBezTo>
                    <a:pt x="1488" y="2465"/>
                    <a:pt x="1587" y="2398"/>
                    <a:pt x="1587" y="2266"/>
                  </a:cubicBezTo>
                  <a:cubicBezTo>
                    <a:pt x="1599" y="1954"/>
                    <a:pt x="1623" y="1641"/>
                    <a:pt x="1647" y="1317"/>
                  </a:cubicBezTo>
                  <a:cubicBezTo>
                    <a:pt x="2140" y="1329"/>
                    <a:pt x="2633" y="1329"/>
                    <a:pt x="3126" y="1341"/>
                  </a:cubicBezTo>
                  <a:cubicBezTo>
                    <a:pt x="3427" y="1341"/>
                    <a:pt x="3427" y="872"/>
                    <a:pt x="3126" y="872"/>
                  </a:cubicBezTo>
                  <a:cubicBezTo>
                    <a:pt x="2633" y="872"/>
                    <a:pt x="2152" y="884"/>
                    <a:pt x="1659" y="896"/>
                  </a:cubicBezTo>
                  <a:cubicBezTo>
                    <a:pt x="1659" y="667"/>
                    <a:pt x="1647" y="451"/>
                    <a:pt x="1623" y="235"/>
                  </a:cubicBezTo>
                  <a:cubicBezTo>
                    <a:pt x="1605" y="78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8590192" y="950100"/>
              <a:ext cx="206708" cy="175239"/>
            </a:xfrm>
            <a:custGeom>
              <a:avLst/>
              <a:gdLst/>
              <a:ahLst/>
              <a:cxnLst/>
              <a:rect l="l" t="t" r="r" b="b"/>
              <a:pathLst>
                <a:path w="3015" h="2556" extrusionOk="0">
                  <a:moveTo>
                    <a:pt x="1413" y="1"/>
                  </a:moveTo>
                  <a:cubicBezTo>
                    <a:pt x="1278" y="1"/>
                    <a:pt x="1142" y="94"/>
                    <a:pt x="1118" y="280"/>
                  </a:cubicBezTo>
                  <a:cubicBezTo>
                    <a:pt x="1094" y="485"/>
                    <a:pt x="1094" y="701"/>
                    <a:pt x="1094" y="930"/>
                  </a:cubicBezTo>
                  <a:cubicBezTo>
                    <a:pt x="806" y="930"/>
                    <a:pt x="529" y="942"/>
                    <a:pt x="253" y="954"/>
                  </a:cubicBezTo>
                  <a:cubicBezTo>
                    <a:pt x="0" y="966"/>
                    <a:pt x="0" y="1338"/>
                    <a:pt x="253" y="1350"/>
                  </a:cubicBezTo>
                  <a:cubicBezTo>
                    <a:pt x="541" y="1362"/>
                    <a:pt x="818" y="1374"/>
                    <a:pt x="1106" y="1386"/>
                  </a:cubicBezTo>
                  <a:cubicBezTo>
                    <a:pt x="1118" y="1699"/>
                    <a:pt x="1154" y="2011"/>
                    <a:pt x="1166" y="2312"/>
                  </a:cubicBezTo>
                  <a:cubicBezTo>
                    <a:pt x="1179" y="2474"/>
                    <a:pt x="1296" y="2555"/>
                    <a:pt x="1413" y="2555"/>
                  </a:cubicBezTo>
                  <a:cubicBezTo>
                    <a:pt x="1530" y="2555"/>
                    <a:pt x="1647" y="2474"/>
                    <a:pt x="1659" y="2312"/>
                  </a:cubicBezTo>
                  <a:cubicBezTo>
                    <a:pt x="1683" y="2023"/>
                    <a:pt x="1707" y="1711"/>
                    <a:pt x="1731" y="1398"/>
                  </a:cubicBezTo>
                  <a:cubicBezTo>
                    <a:pt x="2044" y="1398"/>
                    <a:pt x="2369" y="1410"/>
                    <a:pt x="2693" y="1410"/>
                  </a:cubicBezTo>
                  <a:cubicBezTo>
                    <a:pt x="2697" y="1411"/>
                    <a:pt x="2700" y="1411"/>
                    <a:pt x="2704" y="1411"/>
                  </a:cubicBezTo>
                  <a:cubicBezTo>
                    <a:pt x="3014" y="1411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689"/>
                    <a:pt x="1731" y="485"/>
                    <a:pt x="1707" y="280"/>
                  </a:cubicBezTo>
                  <a:cubicBezTo>
                    <a:pt x="1683" y="94"/>
                    <a:pt x="1548" y="1"/>
                    <a:pt x="14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8948349" y="951128"/>
              <a:ext cx="220763" cy="195190"/>
            </a:xfrm>
            <a:custGeom>
              <a:avLst/>
              <a:gdLst/>
              <a:ahLst/>
              <a:cxnLst/>
              <a:rect l="l" t="t" r="r" b="b"/>
              <a:pathLst>
                <a:path w="3220" h="2847" extrusionOk="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8788360" y="1192870"/>
              <a:ext cx="234955" cy="169206"/>
            </a:xfrm>
            <a:custGeom>
              <a:avLst/>
              <a:gdLst/>
              <a:ahLst/>
              <a:cxnLst/>
              <a:rect l="l" t="t" r="r" b="b"/>
              <a:pathLst>
                <a:path w="3427" h="2468" extrusionOk="0">
                  <a:moveTo>
                    <a:pt x="1387" y="0"/>
                  </a:moveTo>
                  <a:cubicBezTo>
                    <a:pt x="1278" y="0"/>
                    <a:pt x="1167" y="75"/>
                    <a:pt x="1143" y="225"/>
                  </a:cubicBezTo>
                  <a:cubicBezTo>
                    <a:pt x="1119" y="454"/>
                    <a:pt x="1106" y="670"/>
                    <a:pt x="1119" y="911"/>
                  </a:cubicBezTo>
                  <a:cubicBezTo>
                    <a:pt x="818" y="911"/>
                    <a:pt x="517" y="923"/>
                    <a:pt x="217" y="923"/>
                  </a:cubicBezTo>
                  <a:cubicBezTo>
                    <a:pt x="1" y="935"/>
                    <a:pt x="1" y="1271"/>
                    <a:pt x="217" y="1271"/>
                  </a:cubicBezTo>
                  <a:cubicBezTo>
                    <a:pt x="517" y="1283"/>
                    <a:pt x="830" y="1295"/>
                    <a:pt x="1131" y="1295"/>
                  </a:cubicBezTo>
                  <a:cubicBezTo>
                    <a:pt x="1143" y="1620"/>
                    <a:pt x="1167" y="1944"/>
                    <a:pt x="1179" y="2269"/>
                  </a:cubicBezTo>
                  <a:cubicBezTo>
                    <a:pt x="1185" y="2401"/>
                    <a:pt x="1287" y="2467"/>
                    <a:pt x="1387" y="2467"/>
                  </a:cubicBezTo>
                  <a:cubicBezTo>
                    <a:pt x="1488" y="2467"/>
                    <a:pt x="1587" y="2401"/>
                    <a:pt x="1587" y="2269"/>
                  </a:cubicBezTo>
                  <a:cubicBezTo>
                    <a:pt x="1599" y="1957"/>
                    <a:pt x="1623" y="1632"/>
                    <a:pt x="1647" y="1307"/>
                  </a:cubicBezTo>
                  <a:cubicBezTo>
                    <a:pt x="2140" y="1319"/>
                    <a:pt x="2633" y="1331"/>
                    <a:pt x="3126" y="1331"/>
                  </a:cubicBezTo>
                  <a:cubicBezTo>
                    <a:pt x="3130" y="1332"/>
                    <a:pt x="3133" y="1332"/>
                    <a:pt x="3137" y="1332"/>
                  </a:cubicBezTo>
                  <a:cubicBezTo>
                    <a:pt x="3426" y="1332"/>
                    <a:pt x="3423" y="863"/>
                    <a:pt x="3126" y="863"/>
                  </a:cubicBezTo>
                  <a:cubicBezTo>
                    <a:pt x="2633" y="875"/>
                    <a:pt x="2152" y="887"/>
                    <a:pt x="1659" y="887"/>
                  </a:cubicBezTo>
                  <a:cubicBezTo>
                    <a:pt x="1659" y="670"/>
                    <a:pt x="1647" y="442"/>
                    <a:pt x="1623" y="225"/>
                  </a:cubicBezTo>
                  <a:cubicBezTo>
                    <a:pt x="1605" y="75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5"/>
            <p:cNvSpPr/>
            <p:nvPr/>
          </p:nvSpPr>
          <p:spPr>
            <a:xfrm rot="-5564026">
              <a:off x="8888536" y="1560003"/>
              <a:ext cx="264644" cy="134996"/>
            </a:xfrm>
            <a:custGeom>
              <a:avLst/>
              <a:gdLst/>
              <a:ahLst/>
              <a:cxnLst/>
              <a:rect l="l" t="t" r="r" b="b"/>
              <a:pathLst>
                <a:path w="3860" h="1969" extrusionOk="0">
                  <a:moveTo>
                    <a:pt x="1879" y="0"/>
                  </a:moveTo>
                  <a:cubicBezTo>
                    <a:pt x="1814" y="0"/>
                    <a:pt x="1746" y="25"/>
                    <a:pt x="1683" y="81"/>
                  </a:cubicBezTo>
                  <a:cubicBezTo>
                    <a:pt x="1563" y="189"/>
                    <a:pt x="1491" y="333"/>
                    <a:pt x="1443" y="478"/>
                  </a:cubicBezTo>
                  <a:cubicBezTo>
                    <a:pt x="1046" y="454"/>
                    <a:pt x="661" y="430"/>
                    <a:pt x="265" y="405"/>
                  </a:cubicBezTo>
                  <a:cubicBezTo>
                    <a:pt x="60" y="405"/>
                    <a:pt x="0" y="754"/>
                    <a:pt x="216" y="778"/>
                  </a:cubicBezTo>
                  <a:cubicBezTo>
                    <a:pt x="601" y="838"/>
                    <a:pt x="974" y="886"/>
                    <a:pt x="1358" y="934"/>
                  </a:cubicBezTo>
                  <a:cubicBezTo>
                    <a:pt x="1358" y="983"/>
                    <a:pt x="1346" y="1031"/>
                    <a:pt x="1346" y="1079"/>
                  </a:cubicBezTo>
                  <a:cubicBezTo>
                    <a:pt x="1346" y="1331"/>
                    <a:pt x="1370" y="1692"/>
                    <a:pt x="1587" y="1836"/>
                  </a:cubicBezTo>
                  <a:lnTo>
                    <a:pt x="1587" y="1848"/>
                  </a:lnTo>
                  <a:cubicBezTo>
                    <a:pt x="1626" y="1931"/>
                    <a:pt x="1700" y="1968"/>
                    <a:pt x="1771" y="1968"/>
                  </a:cubicBezTo>
                  <a:cubicBezTo>
                    <a:pt x="1875" y="1968"/>
                    <a:pt x="1971" y="1888"/>
                    <a:pt x="1935" y="1752"/>
                  </a:cubicBezTo>
                  <a:cubicBezTo>
                    <a:pt x="1935" y="1752"/>
                    <a:pt x="1935" y="1740"/>
                    <a:pt x="1923" y="1728"/>
                  </a:cubicBezTo>
                  <a:cubicBezTo>
                    <a:pt x="2008" y="1560"/>
                    <a:pt x="1947" y="1379"/>
                    <a:pt x="1960" y="1175"/>
                  </a:cubicBezTo>
                  <a:cubicBezTo>
                    <a:pt x="1960" y="1115"/>
                    <a:pt x="1972" y="1055"/>
                    <a:pt x="1984" y="1007"/>
                  </a:cubicBezTo>
                  <a:cubicBezTo>
                    <a:pt x="2452" y="1055"/>
                    <a:pt x="2921" y="1103"/>
                    <a:pt x="3390" y="1175"/>
                  </a:cubicBezTo>
                  <a:cubicBezTo>
                    <a:pt x="3413" y="1179"/>
                    <a:pt x="3434" y="1181"/>
                    <a:pt x="3455" y="1181"/>
                  </a:cubicBezTo>
                  <a:cubicBezTo>
                    <a:pt x="3807" y="1181"/>
                    <a:pt x="3860" y="633"/>
                    <a:pt x="3462" y="622"/>
                  </a:cubicBezTo>
                  <a:cubicBezTo>
                    <a:pt x="3017" y="610"/>
                    <a:pt x="2573" y="574"/>
                    <a:pt x="2128" y="538"/>
                  </a:cubicBezTo>
                  <a:cubicBezTo>
                    <a:pt x="2140" y="478"/>
                    <a:pt x="2152" y="430"/>
                    <a:pt x="2164" y="369"/>
                  </a:cubicBezTo>
                  <a:cubicBezTo>
                    <a:pt x="2199" y="169"/>
                    <a:pt x="2050" y="0"/>
                    <a:pt x="18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8590192" y="950100"/>
              <a:ext cx="206708" cy="175239"/>
            </a:xfrm>
            <a:custGeom>
              <a:avLst/>
              <a:gdLst/>
              <a:ahLst/>
              <a:cxnLst/>
              <a:rect l="l" t="t" r="r" b="b"/>
              <a:pathLst>
                <a:path w="3015" h="2556" extrusionOk="0">
                  <a:moveTo>
                    <a:pt x="1413" y="1"/>
                  </a:moveTo>
                  <a:cubicBezTo>
                    <a:pt x="1278" y="1"/>
                    <a:pt x="1142" y="94"/>
                    <a:pt x="1118" y="280"/>
                  </a:cubicBezTo>
                  <a:cubicBezTo>
                    <a:pt x="1094" y="485"/>
                    <a:pt x="1094" y="701"/>
                    <a:pt x="1094" y="930"/>
                  </a:cubicBezTo>
                  <a:cubicBezTo>
                    <a:pt x="806" y="930"/>
                    <a:pt x="529" y="942"/>
                    <a:pt x="253" y="954"/>
                  </a:cubicBezTo>
                  <a:cubicBezTo>
                    <a:pt x="0" y="966"/>
                    <a:pt x="0" y="1338"/>
                    <a:pt x="253" y="1350"/>
                  </a:cubicBezTo>
                  <a:cubicBezTo>
                    <a:pt x="541" y="1362"/>
                    <a:pt x="818" y="1374"/>
                    <a:pt x="1106" y="1386"/>
                  </a:cubicBezTo>
                  <a:cubicBezTo>
                    <a:pt x="1118" y="1699"/>
                    <a:pt x="1154" y="2011"/>
                    <a:pt x="1166" y="2312"/>
                  </a:cubicBezTo>
                  <a:cubicBezTo>
                    <a:pt x="1179" y="2474"/>
                    <a:pt x="1296" y="2555"/>
                    <a:pt x="1413" y="2555"/>
                  </a:cubicBezTo>
                  <a:cubicBezTo>
                    <a:pt x="1530" y="2555"/>
                    <a:pt x="1647" y="2474"/>
                    <a:pt x="1659" y="2312"/>
                  </a:cubicBezTo>
                  <a:cubicBezTo>
                    <a:pt x="1683" y="2023"/>
                    <a:pt x="1707" y="1711"/>
                    <a:pt x="1731" y="1398"/>
                  </a:cubicBezTo>
                  <a:cubicBezTo>
                    <a:pt x="2044" y="1398"/>
                    <a:pt x="2369" y="1410"/>
                    <a:pt x="2693" y="1410"/>
                  </a:cubicBezTo>
                  <a:cubicBezTo>
                    <a:pt x="2697" y="1411"/>
                    <a:pt x="2700" y="1411"/>
                    <a:pt x="2704" y="1411"/>
                  </a:cubicBezTo>
                  <a:cubicBezTo>
                    <a:pt x="3014" y="1411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689"/>
                    <a:pt x="1731" y="485"/>
                    <a:pt x="1707" y="280"/>
                  </a:cubicBezTo>
                  <a:cubicBezTo>
                    <a:pt x="1683" y="94"/>
                    <a:pt x="1548" y="1"/>
                    <a:pt x="14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8948349" y="951128"/>
              <a:ext cx="220763" cy="195190"/>
            </a:xfrm>
            <a:custGeom>
              <a:avLst/>
              <a:gdLst/>
              <a:ahLst/>
              <a:cxnLst/>
              <a:rect l="l" t="t" r="r" b="b"/>
              <a:pathLst>
                <a:path w="3220" h="2847" extrusionOk="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8873899" y="1982147"/>
              <a:ext cx="220695" cy="178667"/>
            </a:xfrm>
            <a:custGeom>
              <a:avLst/>
              <a:gdLst/>
              <a:ahLst/>
              <a:cxnLst/>
              <a:rect l="l" t="t" r="r" b="b"/>
              <a:pathLst>
                <a:path w="3219" h="2606" extrusionOk="0">
                  <a:moveTo>
                    <a:pt x="1655" y="0"/>
                  </a:moveTo>
                  <a:cubicBezTo>
                    <a:pt x="1566" y="0"/>
                    <a:pt x="1477" y="39"/>
                    <a:pt x="1419" y="126"/>
                  </a:cubicBezTo>
                  <a:cubicBezTo>
                    <a:pt x="1251" y="378"/>
                    <a:pt x="1155" y="655"/>
                    <a:pt x="1095" y="943"/>
                  </a:cubicBezTo>
                  <a:cubicBezTo>
                    <a:pt x="818" y="955"/>
                    <a:pt x="542" y="955"/>
                    <a:pt x="265" y="967"/>
                  </a:cubicBezTo>
                  <a:cubicBezTo>
                    <a:pt x="1" y="979"/>
                    <a:pt x="1" y="1364"/>
                    <a:pt x="265" y="1376"/>
                  </a:cubicBezTo>
                  <a:cubicBezTo>
                    <a:pt x="530" y="1388"/>
                    <a:pt x="794" y="1400"/>
                    <a:pt x="1071" y="1400"/>
                  </a:cubicBezTo>
                  <a:cubicBezTo>
                    <a:pt x="1059" y="1748"/>
                    <a:pt x="1107" y="2097"/>
                    <a:pt x="1191" y="2410"/>
                  </a:cubicBezTo>
                  <a:cubicBezTo>
                    <a:pt x="1224" y="2547"/>
                    <a:pt x="1326" y="2606"/>
                    <a:pt x="1433" y="2606"/>
                  </a:cubicBezTo>
                  <a:cubicBezTo>
                    <a:pt x="1598" y="2606"/>
                    <a:pt x="1776" y="2465"/>
                    <a:pt x="1732" y="2253"/>
                  </a:cubicBezTo>
                  <a:cubicBezTo>
                    <a:pt x="1672" y="1953"/>
                    <a:pt x="1672" y="1676"/>
                    <a:pt x="1696" y="1412"/>
                  </a:cubicBezTo>
                  <a:cubicBezTo>
                    <a:pt x="2092" y="1412"/>
                    <a:pt x="2489" y="1424"/>
                    <a:pt x="2886" y="1436"/>
                  </a:cubicBezTo>
                  <a:cubicBezTo>
                    <a:pt x="2889" y="1436"/>
                    <a:pt x="2893" y="1436"/>
                    <a:pt x="2897" y="1436"/>
                  </a:cubicBezTo>
                  <a:cubicBezTo>
                    <a:pt x="3215" y="1436"/>
                    <a:pt x="3219" y="918"/>
                    <a:pt x="2907" y="918"/>
                  </a:cubicBezTo>
                  <a:cubicBezTo>
                    <a:pt x="2900" y="918"/>
                    <a:pt x="2893" y="918"/>
                    <a:pt x="2886" y="919"/>
                  </a:cubicBezTo>
                  <a:cubicBezTo>
                    <a:pt x="2513" y="931"/>
                    <a:pt x="2153" y="931"/>
                    <a:pt x="1780" y="943"/>
                  </a:cubicBezTo>
                  <a:cubicBezTo>
                    <a:pt x="1828" y="751"/>
                    <a:pt x="1876" y="558"/>
                    <a:pt x="1936" y="354"/>
                  </a:cubicBezTo>
                  <a:cubicBezTo>
                    <a:pt x="1991" y="141"/>
                    <a:pt x="1824" y="0"/>
                    <a:pt x="16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8574014" y="1429612"/>
              <a:ext cx="239069" cy="169000"/>
            </a:xfrm>
            <a:custGeom>
              <a:avLst/>
              <a:gdLst/>
              <a:ahLst/>
              <a:cxnLst/>
              <a:rect l="l" t="t" r="r" b="b"/>
              <a:pathLst>
                <a:path w="3487" h="2465" extrusionOk="0">
                  <a:moveTo>
                    <a:pt x="2219" y="0"/>
                  </a:moveTo>
                  <a:cubicBezTo>
                    <a:pt x="2135" y="0"/>
                    <a:pt x="2050" y="38"/>
                    <a:pt x="1996" y="126"/>
                  </a:cubicBezTo>
                  <a:cubicBezTo>
                    <a:pt x="1839" y="355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0"/>
                    <a:pt x="253" y="1352"/>
                  </a:cubicBezTo>
                  <a:cubicBezTo>
                    <a:pt x="721" y="1376"/>
                    <a:pt x="1202" y="1388"/>
                    <a:pt x="1683" y="1400"/>
                  </a:cubicBezTo>
                  <a:cubicBezTo>
                    <a:pt x="1695" y="1749"/>
                    <a:pt x="1767" y="2086"/>
                    <a:pt x="1900" y="2386"/>
                  </a:cubicBezTo>
                  <a:cubicBezTo>
                    <a:pt x="1922" y="2441"/>
                    <a:pt x="1968" y="2465"/>
                    <a:pt x="2016" y="2465"/>
                  </a:cubicBezTo>
                  <a:cubicBezTo>
                    <a:pt x="2093" y="2465"/>
                    <a:pt x="2176" y="2403"/>
                    <a:pt x="2176" y="2314"/>
                  </a:cubicBezTo>
                  <a:cubicBezTo>
                    <a:pt x="2164" y="2014"/>
                    <a:pt x="2152" y="1701"/>
                    <a:pt x="2188" y="1412"/>
                  </a:cubicBezTo>
                  <a:lnTo>
                    <a:pt x="3162" y="1412"/>
                  </a:lnTo>
                  <a:cubicBezTo>
                    <a:pt x="3486" y="1412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5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>
            <a:spLocks noGrp="1"/>
          </p:cNvSpPr>
          <p:nvPr>
            <p:ph type="title"/>
          </p:nvPr>
        </p:nvSpPr>
        <p:spPr>
          <a:xfrm>
            <a:off x="607863" y="431217"/>
            <a:ext cx="77958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40" name="Google Shape;140;p6"/>
          <p:cNvGrpSpPr/>
          <p:nvPr/>
        </p:nvGrpSpPr>
        <p:grpSpPr>
          <a:xfrm>
            <a:off x="7336409" y="105825"/>
            <a:ext cx="1685019" cy="2405475"/>
            <a:chOff x="7336409" y="105825"/>
            <a:chExt cx="1685019" cy="2405475"/>
          </a:xfrm>
        </p:grpSpPr>
        <p:sp>
          <p:nvSpPr>
            <p:cNvPr id="141" name="Google Shape;141;p6"/>
            <p:cNvSpPr/>
            <p:nvPr/>
          </p:nvSpPr>
          <p:spPr>
            <a:xfrm>
              <a:off x="7336409" y="161701"/>
              <a:ext cx="264710" cy="134652"/>
            </a:xfrm>
            <a:custGeom>
              <a:avLst/>
              <a:gdLst/>
              <a:ahLst/>
              <a:cxnLst/>
              <a:rect l="l" t="t" r="r" b="b"/>
              <a:pathLst>
                <a:path w="3861" h="1964" extrusionOk="0">
                  <a:moveTo>
                    <a:pt x="1883" y="0"/>
                  </a:moveTo>
                  <a:cubicBezTo>
                    <a:pt x="1816" y="0"/>
                    <a:pt x="1745" y="27"/>
                    <a:pt x="1680" y="88"/>
                  </a:cubicBezTo>
                  <a:cubicBezTo>
                    <a:pt x="1560" y="184"/>
                    <a:pt x="1488" y="329"/>
                    <a:pt x="1440" y="485"/>
                  </a:cubicBezTo>
                  <a:cubicBezTo>
                    <a:pt x="1043" y="449"/>
                    <a:pt x="658" y="425"/>
                    <a:pt x="262" y="413"/>
                  </a:cubicBezTo>
                  <a:cubicBezTo>
                    <a:pt x="258" y="413"/>
                    <a:pt x="255" y="413"/>
                    <a:pt x="251" y="413"/>
                  </a:cubicBezTo>
                  <a:cubicBezTo>
                    <a:pt x="55" y="413"/>
                    <a:pt x="1" y="750"/>
                    <a:pt x="213" y="786"/>
                  </a:cubicBezTo>
                  <a:cubicBezTo>
                    <a:pt x="598" y="846"/>
                    <a:pt x="971" y="882"/>
                    <a:pt x="1355" y="930"/>
                  </a:cubicBezTo>
                  <a:cubicBezTo>
                    <a:pt x="1355" y="978"/>
                    <a:pt x="1343" y="1026"/>
                    <a:pt x="1343" y="1074"/>
                  </a:cubicBezTo>
                  <a:cubicBezTo>
                    <a:pt x="1343" y="1326"/>
                    <a:pt x="1367" y="1687"/>
                    <a:pt x="1584" y="1831"/>
                  </a:cubicBezTo>
                  <a:lnTo>
                    <a:pt x="1584" y="1843"/>
                  </a:lnTo>
                  <a:cubicBezTo>
                    <a:pt x="1623" y="1926"/>
                    <a:pt x="1697" y="1964"/>
                    <a:pt x="1768" y="1964"/>
                  </a:cubicBezTo>
                  <a:cubicBezTo>
                    <a:pt x="1872" y="1964"/>
                    <a:pt x="1968" y="1883"/>
                    <a:pt x="1932" y="1747"/>
                  </a:cubicBezTo>
                  <a:cubicBezTo>
                    <a:pt x="1932" y="1747"/>
                    <a:pt x="1932" y="1735"/>
                    <a:pt x="1920" y="1735"/>
                  </a:cubicBezTo>
                  <a:cubicBezTo>
                    <a:pt x="2005" y="1567"/>
                    <a:pt x="1944" y="1375"/>
                    <a:pt x="1957" y="1170"/>
                  </a:cubicBezTo>
                  <a:cubicBezTo>
                    <a:pt x="1957" y="1110"/>
                    <a:pt x="1969" y="1062"/>
                    <a:pt x="1981" y="1002"/>
                  </a:cubicBezTo>
                  <a:cubicBezTo>
                    <a:pt x="2449" y="1050"/>
                    <a:pt x="2918" y="1098"/>
                    <a:pt x="3387" y="1182"/>
                  </a:cubicBezTo>
                  <a:cubicBezTo>
                    <a:pt x="3406" y="1185"/>
                    <a:pt x="3424" y="1186"/>
                    <a:pt x="3442" y="1186"/>
                  </a:cubicBezTo>
                  <a:cubicBezTo>
                    <a:pt x="3802" y="1186"/>
                    <a:pt x="3860" y="629"/>
                    <a:pt x="3459" y="617"/>
                  </a:cubicBezTo>
                  <a:cubicBezTo>
                    <a:pt x="3014" y="605"/>
                    <a:pt x="2570" y="569"/>
                    <a:pt x="2125" y="533"/>
                  </a:cubicBezTo>
                  <a:cubicBezTo>
                    <a:pt x="2137" y="485"/>
                    <a:pt x="2149" y="425"/>
                    <a:pt x="2161" y="365"/>
                  </a:cubicBezTo>
                  <a:cubicBezTo>
                    <a:pt x="2195" y="167"/>
                    <a:pt x="2051" y="0"/>
                    <a:pt x="1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6"/>
            <p:cNvSpPr/>
            <p:nvPr/>
          </p:nvSpPr>
          <p:spPr>
            <a:xfrm>
              <a:off x="8022989" y="105825"/>
              <a:ext cx="220695" cy="178667"/>
            </a:xfrm>
            <a:custGeom>
              <a:avLst/>
              <a:gdLst/>
              <a:ahLst/>
              <a:cxnLst/>
              <a:rect l="l" t="t" r="r" b="b"/>
              <a:pathLst>
                <a:path w="3219" h="2606" extrusionOk="0">
                  <a:moveTo>
                    <a:pt x="1661" y="0"/>
                  </a:moveTo>
                  <a:cubicBezTo>
                    <a:pt x="1570" y="0"/>
                    <a:pt x="1478" y="41"/>
                    <a:pt x="1419" y="134"/>
                  </a:cubicBezTo>
                  <a:cubicBezTo>
                    <a:pt x="1251" y="374"/>
                    <a:pt x="1155" y="651"/>
                    <a:pt x="1095" y="951"/>
                  </a:cubicBezTo>
                  <a:cubicBezTo>
                    <a:pt x="818" y="951"/>
                    <a:pt x="542" y="963"/>
                    <a:pt x="265" y="975"/>
                  </a:cubicBezTo>
                  <a:cubicBezTo>
                    <a:pt x="1" y="987"/>
                    <a:pt x="1" y="1360"/>
                    <a:pt x="265" y="1372"/>
                  </a:cubicBezTo>
                  <a:cubicBezTo>
                    <a:pt x="530" y="1384"/>
                    <a:pt x="794" y="1396"/>
                    <a:pt x="1071" y="1396"/>
                  </a:cubicBezTo>
                  <a:cubicBezTo>
                    <a:pt x="1059" y="1745"/>
                    <a:pt x="1107" y="2093"/>
                    <a:pt x="1191" y="2406"/>
                  </a:cubicBezTo>
                  <a:cubicBezTo>
                    <a:pt x="1224" y="2545"/>
                    <a:pt x="1328" y="2605"/>
                    <a:pt x="1437" y="2605"/>
                  </a:cubicBezTo>
                  <a:cubicBezTo>
                    <a:pt x="1601" y="2605"/>
                    <a:pt x="1775" y="2467"/>
                    <a:pt x="1732" y="2250"/>
                  </a:cubicBezTo>
                  <a:cubicBezTo>
                    <a:pt x="1672" y="1949"/>
                    <a:pt x="1672" y="1685"/>
                    <a:pt x="1696" y="1408"/>
                  </a:cubicBezTo>
                  <a:lnTo>
                    <a:pt x="1696" y="1408"/>
                  </a:lnTo>
                  <a:cubicBezTo>
                    <a:pt x="2092" y="1420"/>
                    <a:pt x="2489" y="1420"/>
                    <a:pt x="2886" y="1432"/>
                  </a:cubicBezTo>
                  <a:cubicBezTo>
                    <a:pt x="2889" y="1432"/>
                    <a:pt x="2893" y="1432"/>
                    <a:pt x="2897" y="1432"/>
                  </a:cubicBezTo>
                  <a:cubicBezTo>
                    <a:pt x="3215" y="1432"/>
                    <a:pt x="3219" y="915"/>
                    <a:pt x="2907" y="915"/>
                  </a:cubicBezTo>
                  <a:cubicBezTo>
                    <a:pt x="2900" y="915"/>
                    <a:pt x="2893" y="915"/>
                    <a:pt x="2886" y="915"/>
                  </a:cubicBezTo>
                  <a:cubicBezTo>
                    <a:pt x="2513" y="927"/>
                    <a:pt x="2153" y="927"/>
                    <a:pt x="1780" y="939"/>
                  </a:cubicBezTo>
                  <a:cubicBezTo>
                    <a:pt x="1828" y="747"/>
                    <a:pt x="1876" y="555"/>
                    <a:pt x="1936" y="350"/>
                  </a:cubicBezTo>
                  <a:cubicBezTo>
                    <a:pt x="1991" y="140"/>
                    <a:pt x="1828" y="0"/>
                    <a:pt x="16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6"/>
            <p:cNvSpPr/>
            <p:nvPr/>
          </p:nvSpPr>
          <p:spPr>
            <a:xfrm>
              <a:off x="8442508" y="127147"/>
              <a:ext cx="206708" cy="175376"/>
            </a:xfrm>
            <a:custGeom>
              <a:avLst/>
              <a:gdLst/>
              <a:ahLst/>
              <a:cxnLst/>
              <a:rect l="l" t="t" r="r" b="b"/>
              <a:pathLst>
                <a:path w="3015" h="2558" extrusionOk="0">
                  <a:moveTo>
                    <a:pt x="1413" y="0"/>
                  </a:moveTo>
                  <a:cubicBezTo>
                    <a:pt x="1278" y="0"/>
                    <a:pt x="1142" y="93"/>
                    <a:pt x="1118" y="280"/>
                  </a:cubicBezTo>
                  <a:cubicBezTo>
                    <a:pt x="1094" y="496"/>
                    <a:pt x="1094" y="712"/>
                    <a:pt x="1094" y="929"/>
                  </a:cubicBezTo>
                  <a:cubicBezTo>
                    <a:pt x="806" y="929"/>
                    <a:pt x="529" y="941"/>
                    <a:pt x="253" y="953"/>
                  </a:cubicBezTo>
                  <a:cubicBezTo>
                    <a:pt x="0" y="965"/>
                    <a:pt x="0" y="1338"/>
                    <a:pt x="253" y="1350"/>
                  </a:cubicBezTo>
                  <a:cubicBezTo>
                    <a:pt x="541" y="1374"/>
                    <a:pt x="818" y="1374"/>
                    <a:pt x="1106" y="1386"/>
                  </a:cubicBezTo>
                  <a:cubicBezTo>
                    <a:pt x="1118" y="1698"/>
                    <a:pt x="1154" y="2011"/>
                    <a:pt x="1166" y="2323"/>
                  </a:cubicBezTo>
                  <a:cubicBezTo>
                    <a:pt x="1179" y="2480"/>
                    <a:pt x="1296" y="2558"/>
                    <a:pt x="1413" y="2558"/>
                  </a:cubicBezTo>
                  <a:cubicBezTo>
                    <a:pt x="1530" y="2558"/>
                    <a:pt x="1647" y="2480"/>
                    <a:pt x="1659" y="2323"/>
                  </a:cubicBezTo>
                  <a:cubicBezTo>
                    <a:pt x="1683" y="2023"/>
                    <a:pt x="1707" y="1710"/>
                    <a:pt x="1731" y="1398"/>
                  </a:cubicBezTo>
                  <a:cubicBezTo>
                    <a:pt x="2044" y="1410"/>
                    <a:pt x="2369" y="1410"/>
                    <a:pt x="2693" y="1410"/>
                  </a:cubicBezTo>
                  <a:cubicBezTo>
                    <a:pt x="2697" y="1410"/>
                    <a:pt x="2700" y="1410"/>
                    <a:pt x="2704" y="1410"/>
                  </a:cubicBezTo>
                  <a:cubicBezTo>
                    <a:pt x="3014" y="1410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700"/>
                    <a:pt x="1731" y="484"/>
                    <a:pt x="1707" y="280"/>
                  </a:cubicBezTo>
                  <a:cubicBezTo>
                    <a:pt x="1683" y="93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8800665" y="128107"/>
              <a:ext cx="220763" cy="194985"/>
            </a:xfrm>
            <a:custGeom>
              <a:avLst/>
              <a:gdLst/>
              <a:ahLst/>
              <a:cxnLst/>
              <a:rect l="l" t="t" r="r" b="b"/>
              <a:pathLst>
                <a:path w="3220" h="2844" extrusionOk="0">
                  <a:moveTo>
                    <a:pt x="1782" y="1"/>
                  </a:moveTo>
                  <a:cubicBezTo>
                    <a:pt x="1668" y="1"/>
                    <a:pt x="1558" y="63"/>
                    <a:pt x="1520" y="206"/>
                  </a:cubicBezTo>
                  <a:cubicBezTo>
                    <a:pt x="1436" y="482"/>
                    <a:pt x="1376" y="759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2"/>
                    <a:pt x="250" y="902"/>
                  </a:cubicBezTo>
                  <a:cubicBezTo>
                    <a:pt x="50" y="902"/>
                    <a:pt x="1" y="1253"/>
                    <a:pt x="222" y="1288"/>
                  </a:cubicBezTo>
                  <a:cubicBezTo>
                    <a:pt x="559" y="1348"/>
                    <a:pt x="895" y="1396"/>
                    <a:pt x="1232" y="1456"/>
                  </a:cubicBezTo>
                  <a:cubicBezTo>
                    <a:pt x="1148" y="1816"/>
                    <a:pt x="1075" y="2189"/>
                    <a:pt x="1003" y="2550"/>
                  </a:cubicBezTo>
                  <a:cubicBezTo>
                    <a:pt x="967" y="2725"/>
                    <a:pt x="1109" y="2843"/>
                    <a:pt x="1244" y="2843"/>
                  </a:cubicBezTo>
                  <a:cubicBezTo>
                    <a:pt x="1331" y="2843"/>
                    <a:pt x="1415" y="2795"/>
                    <a:pt x="1448" y="2682"/>
                  </a:cubicBezTo>
                  <a:cubicBezTo>
                    <a:pt x="1556" y="2297"/>
                    <a:pt x="1677" y="1925"/>
                    <a:pt x="1785" y="1540"/>
                  </a:cubicBezTo>
                  <a:cubicBezTo>
                    <a:pt x="2121" y="1588"/>
                    <a:pt x="2470" y="1648"/>
                    <a:pt x="2806" y="1708"/>
                  </a:cubicBezTo>
                  <a:cubicBezTo>
                    <a:pt x="2826" y="1712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5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6"/>
            <p:cNvSpPr/>
            <p:nvPr/>
          </p:nvSpPr>
          <p:spPr>
            <a:xfrm>
              <a:off x="8564476" y="369848"/>
              <a:ext cx="234955" cy="169206"/>
            </a:xfrm>
            <a:custGeom>
              <a:avLst/>
              <a:gdLst/>
              <a:ahLst/>
              <a:cxnLst/>
              <a:rect l="l" t="t" r="r" b="b"/>
              <a:pathLst>
                <a:path w="3427" h="2468" extrusionOk="0">
                  <a:moveTo>
                    <a:pt x="1387" y="0"/>
                  </a:moveTo>
                  <a:cubicBezTo>
                    <a:pt x="1278" y="0"/>
                    <a:pt x="1167" y="76"/>
                    <a:pt x="1143" y="226"/>
                  </a:cubicBezTo>
                  <a:cubicBezTo>
                    <a:pt x="1119" y="454"/>
                    <a:pt x="1106" y="683"/>
                    <a:pt x="1119" y="911"/>
                  </a:cubicBezTo>
                  <a:cubicBezTo>
                    <a:pt x="818" y="911"/>
                    <a:pt x="517" y="923"/>
                    <a:pt x="217" y="935"/>
                  </a:cubicBezTo>
                  <a:cubicBezTo>
                    <a:pt x="1" y="935"/>
                    <a:pt x="1" y="1272"/>
                    <a:pt x="217" y="1272"/>
                  </a:cubicBezTo>
                  <a:cubicBezTo>
                    <a:pt x="517" y="1284"/>
                    <a:pt x="830" y="1296"/>
                    <a:pt x="1131" y="1296"/>
                  </a:cubicBezTo>
                  <a:cubicBezTo>
                    <a:pt x="1143" y="1620"/>
                    <a:pt x="1167" y="1957"/>
                    <a:pt x="1179" y="2269"/>
                  </a:cubicBezTo>
                  <a:cubicBezTo>
                    <a:pt x="1185" y="2402"/>
                    <a:pt x="1287" y="2468"/>
                    <a:pt x="1387" y="2468"/>
                  </a:cubicBezTo>
                  <a:cubicBezTo>
                    <a:pt x="1488" y="2468"/>
                    <a:pt x="1587" y="2402"/>
                    <a:pt x="1587" y="2269"/>
                  </a:cubicBezTo>
                  <a:cubicBezTo>
                    <a:pt x="1599" y="1957"/>
                    <a:pt x="1623" y="1632"/>
                    <a:pt x="1647" y="1308"/>
                  </a:cubicBezTo>
                  <a:cubicBezTo>
                    <a:pt x="2140" y="1320"/>
                    <a:pt x="2633" y="1332"/>
                    <a:pt x="3126" y="1344"/>
                  </a:cubicBezTo>
                  <a:cubicBezTo>
                    <a:pt x="3427" y="1344"/>
                    <a:pt x="3427" y="863"/>
                    <a:pt x="3126" y="863"/>
                  </a:cubicBezTo>
                  <a:cubicBezTo>
                    <a:pt x="2633" y="875"/>
                    <a:pt x="2152" y="887"/>
                    <a:pt x="1659" y="899"/>
                  </a:cubicBezTo>
                  <a:cubicBezTo>
                    <a:pt x="1659" y="671"/>
                    <a:pt x="1647" y="442"/>
                    <a:pt x="1623" y="226"/>
                  </a:cubicBezTo>
                  <a:cubicBezTo>
                    <a:pt x="1605" y="76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6"/>
            <p:cNvSpPr/>
            <p:nvPr/>
          </p:nvSpPr>
          <p:spPr>
            <a:xfrm>
              <a:off x="8442508" y="591365"/>
              <a:ext cx="206914" cy="175171"/>
            </a:xfrm>
            <a:custGeom>
              <a:avLst/>
              <a:gdLst/>
              <a:ahLst/>
              <a:cxnLst/>
              <a:rect l="l" t="t" r="r" b="b"/>
              <a:pathLst>
                <a:path w="3018" h="2555" extrusionOk="0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8800665" y="592393"/>
              <a:ext cx="220763" cy="194985"/>
            </a:xfrm>
            <a:custGeom>
              <a:avLst/>
              <a:gdLst/>
              <a:ahLst/>
              <a:cxnLst/>
              <a:rect l="l" t="t" r="r" b="b"/>
              <a:pathLst>
                <a:path w="3220" h="2844" extrusionOk="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8186162" y="811784"/>
              <a:ext cx="256414" cy="191899"/>
            </a:xfrm>
            <a:custGeom>
              <a:avLst/>
              <a:gdLst/>
              <a:ahLst/>
              <a:cxnLst/>
              <a:rect l="l" t="t" r="r" b="b"/>
              <a:pathLst>
                <a:path w="3740" h="2799" extrusionOk="0">
                  <a:moveTo>
                    <a:pt x="1666" y="1"/>
                  </a:moveTo>
                  <a:cubicBezTo>
                    <a:pt x="1534" y="1"/>
                    <a:pt x="1401" y="91"/>
                    <a:pt x="1395" y="271"/>
                  </a:cubicBezTo>
                  <a:cubicBezTo>
                    <a:pt x="1383" y="379"/>
                    <a:pt x="1383" y="488"/>
                    <a:pt x="1383" y="596"/>
                  </a:cubicBezTo>
                  <a:cubicBezTo>
                    <a:pt x="987" y="608"/>
                    <a:pt x="590" y="632"/>
                    <a:pt x="217" y="680"/>
                  </a:cubicBezTo>
                  <a:cubicBezTo>
                    <a:pt x="1" y="716"/>
                    <a:pt x="1" y="980"/>
                    <a:pt x="217" y="1016"/>
                  </a:cubicBezTo>
                  <a:cubicBezTo>
                    <a:pt x="590" y="1065"/>
                    <a:pt x="987" y="1089"/>
                    <a:pt x="1383" y="1101"/>
                  </a:cubicBezTo>
                  <a:cubicBezTo>
                    <a:pt x="1395" y="1593"/>
                    <a:pt x="1431" y="2098"/>
                    <a:pt x="1455" y="2591"/>
                  </a:cubicBezTo>
                  <a:cubicBezTo>
                    <a:pt x="1461" y="2729"/>
                    <a:pt x="1564" y="2799"/>
                    <a:pt x="1666" y="2799"/>
                  </a:cubicBezTo>
                  <a:cubicBezTo>
                    <a:pt x="1768" y="2799"/>
                    <a:pt x="1870" y="2729"/>
                    <a:pt x="1876" y="2591"/>
                  </a:cubicBezTo>
                  <a:cubicBezTo>
                    <a:pt x="1900" y="2098"/>
                    <a:pt x="1936" y="1605"/>
                    <a:pt x="1948" y="1113"/>
                  </a:cubicBezTo>
                  <a:cubicBezTo>
                    <a:pt x="2441" y="1113"/>
                    <a:pt x="2934" y="1101"/>
                    <a:pt x="3415" y="1101"/>
                  </a:cubicBezTo>
                  <a:cubicBezTo>
                    <a:pt x="3739" y="1101"/>
                    <a:pt x="3739" y="596"/>
                    <a:pt x="3415" y="596"/>
                  </a:cubicBezTo>
                  <a:cubicBezTo>
                    <a:pt x="2934" y="596"/>
                    <a:pt x="2441" y="584"/>
                    <a:pt x="1948" y="584"/>
                  </a:cubicBezTo>
                  <a:cubicBezTo>
                    <a:pt x="1948" y="476"/>
                    <a:pt x="1948" y="367"/>
                    <a:pt x="1936" y="271"/>
                  </a:cubicBezTo>
                  <a:cubicBezTo>
                    <a:pt x="1930" y="91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6"/>
            <p:cNvSpPr/>
            <p:nvPr/>
          </p:nvSpPr>
          <p:spPr>
            <a:xfrm>
              <a:off x="8564476" y="834066"/>
              <a:ext cx="234955" cy="169000"/>
            </a:xfrm>
            <a:custGeom>
              <a:avLst/>
              <a:gdLst/>
              <a:ahLst/>
              <a:cxnLst/>
              <a:rect l="l" t="t" r="r" b="b"/>
              <a:pathLst>
                <a:path w="3427" h="2465" extrusionOk="0">
                  <a:moveTo>
                    <a:pt x="1387" y="0"/>
                  </a:moveTo>
                  <a:cubicBezTo>
                    <a:pt x="1278" y="0"/>
                    <a:pt x="1167" y="78"/>
                    <a:pt x="1143" y="235"/>
                  </a:cubicBezTo>
                  <a:cubicBezTo>
                    <a:pt x="1119" y="451"/>
                    <a:pt x="1106" y="679"/>
                    <a:pt x="1119" y="908"/>
                  </a:cubicBezTo>
                  <a:cubicBezTo>
                    <a:pt x="818" y="920"/>
                    <a:pt x="517" y="920"/>
                    <a:pt x="217" y="932"/>
                  </a:cubicBezTo>
                  <a:cubicBezTo>
                    <a:pt x="1" y="944"/>
                    <a:pt x="1" y="1268"/>
                    <a:pt x="217" y="1280"/>
                  </a:cubicBezTo>
                  <a:cubicBezTo>
                    <a:pt x="517" y="1293"/>
                    <a:pt x="830" y="1293"/>
                    <a:pt x="1131" y="1305"/>
                  </a:cubicBezTo>
                  <a:cubicBezTo>
                    <a:pt x="1143" y="1629"/>
                    <a:pt x="1167" y="1954"/>
                    <a:pt x="1179" y="2266"/>
                  </a:cubicBezTo>
                  <a:cubicBezTo>
                    <a:pt x="1185" y="2398"/>
                    <a:pt x="1287" y="2465"/>
                    <a:pt x="1387" y="2465"/>
                  </a:cubicBezTo>
                  <a:cubicBezTo>
                    <a:pt x="1488" y="2465"/>
                    <a:pt x="1587" y="2398"/>
                    <a:pt x="1587" y="2266"/>
                  </a:cubicBezTo>
                  <a:cubicBezTo>
                    <a:pt x="1599" y="1954"/>
                    <a:pt x="1623" y="1641"/>
                    <a:pt x="1647" y="1317"/>
                  </a:cubicBezTo>
                  <a:cubicBezTo>
                    <a:pt x="2140" y="1329"/>
                    <a:pt x="2633" y="1329"/>
                    <a:pt x="3126" y="1341"/>
                  </a:cubicBezTo>
                  <a:cubicBezTo>
                    <a:pt x="3427" y="1341"/>
                    <a:pt x="3427" y="872"/>
                    <a:pt x="3126" y="872"/>
                  </a:cubicBezTo>
                  <a:cubicBezTo>
                    <a:pt x="2633" y="872"/>
                    <a:pt x="2152" y="884"/>
                    <a:pt x="1659" y="896"/>
                  </a:cubicBezTo>
                  <a:cubicBezTo>
                    <a:pt x="1659" y="667"/>
                    <a:pt x="1647" y="451"/>
                    <a:pt x="1623" y="235"/>
                  </a:cubicBezTo>
                  <a:cubicBezTo>
                    <a:pt x="1605" y="78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8716878" y="2375963"/>
              <a:ext cx="264847" cy="135337"/>
            </a:xfrm>
            <a:custGeom>
              <a:avLst/>
              <a:gdLst/>
              <a:ahLst/>
              <a:cxnLst/>
              <a:rect l="l" t="t" r="r" b="b"/>
              <a:pathLst>
                <a:path w="3863" h="1974" extrusionOk="0">
                  <a:moveTo>
                    <a:pt x="1881" y="0"/>
                  </a:moveTo>
                  <a:cubicBezTo>
                    <a:pt x="1815" y="0"/>
                    <a:pt x="1746" y="26"/>
                    <a:pt x="1683" y="86"/>
                  </a:cubicBezTo>
                  <a:cubicBezTo>
                    <a:pt x="1563" y="194"/>
                    <a:pt x="1491" y="339"/>
                    <a:pt x="1443" y="483"/>
                  </a:cubicBezTo>
                  <a:cubicBezTo>
                    <a:pt x="1046" y="459"/>
                    <a:pt x="661" y="423"/>
                    <a:pt x="265" y="411"/>
                  </a:cubicBezTo>
                  <a:cubicBezTo>
                    <a:pt x="60" y="411"/>
                    <a:pt x="0" y="747"/>
                    <a:pt x="216" y="783"/>
                  </a:cubicBezTo>
                  <a:cubicBezTo>
                    <a:pt x="601" y="843"/>
                    <a:pt x="974" y="892"/>
                    <a:pt x="1358" y="928"/>
                  </a:cubicBezTo>
                  <a:cubicBezTo>
                    <a:pt x="1358" y="988"/>
                    <a:pt x="1346" y="1036"/>
                    <a:pt x="1346" y="1084"/>
                  </a:cubicBezTo>
                  <a:cubicBezTo>
                    <a:pt x="1346" y="1336"/>
                    <a:pt x="1370" y="1685"/>
                    <a:pt x="1587" y="1841"/>
                  </a:cubicBezTo>
                  <a:lnTo>
                    <a:pt x="1587" y="1853"/>
                  </a:lnTo>
                  <a:cubicBezTo>
                    <a:pt x="1626" y="1936"/>
                    <a:pt x="1700" y="1973"/>
                    <a:pt x="1771" y="1973"/>
                  </a:cubicBezTo>
                  <a:cubicBezTo>
                    <a:pt x="1875" y="1973"/>
                    <a:pt x="1971" y="1893"/>
                    <a:pt x="1935" y="1757"/>
                  </a:cubicBezTo>
                  <a:cubicBezTo>
                    <a:pt x="1935" y="1745"/>
                    <a:pt x="1935" y="1745"/>
                    <a:pt x="1923" y="1733"/>
                  </a:cubicBezTo>
                  <a:cubicBezTo>
                    <a:pt x="2008" y="1565"/>
                    <a:pt x="1947" y="1372"/>
                    <a:pt x="1960" y="1180"/>
                  </a:cubicBezTo>
                  <a:cubicBezTo>
                    <a:pt x="1960" y="1120"/>
                    <a:pt x="1972" y="1060"/>
                    <a:pt x="1984" y="1000"/>
                  </a:cubicBezTo>
                  <a:cubicBezTo>
                    <a:pt x="2452" y="1060"/>
                    <a:pt x="2921" y="1108"/>
                    <a:pt x="3390" y="1180"/>
                  </a:cubicBezTo>
                  <a:cubicBezTo>
                    <a:pt x="3409" y="1183"/>
                    <a:pt x="3428" y="1184"/>
                    <a:pt x="3446" y="1184"/>
                  </a:cubicBezTo>
                  <a:cubicBezTo>
                    <a:pt x="3806" y="1184"/>
                    <a:pt x="3863" y="638"/>
                    <a:pt x="3462" y="627"/>
                  </a:cubicBezTo>
                  <a:cubicBezTo>
                    <a:pt x="3017" y="603"/>
                    <a:pt x="2573" y="579"/>
                    <a:pt x="2128" y="543"/>
                  </a:cubicBezTo>
                  <a:cubicBezTo>
                    <a:pt x="2140" y="483"/>
                    <a:pt x="2152" y="423"/>
                    <a:pt x="2164" y="375"/>
                  </a:cubicBezTo>
                  <a:cubicBezTo>
                    <a:pt x="2199" y="175"/>
                    <a:pt x="2051" y="0"/>
                    <a:pt x="1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6"/>
            <p:cNvSpPr/>
            <p:nvPr/>
          </p:nvSpPr>
          <p:spPr>
            <a:xfrm>
              <a:off x="7965464" y="458661"/>
              <a:ext cx="220695" cy="178942"/>
            </a:xfrm>
            <a:custGeom>
              <a:avLst/>
              <a:gdLst/>
              <a:ahLst/>
              <a:cxnLst/>
              <a:rect l="l" t="t" r="r" b="b"/>
              <a:pathLst>
                <a:path w="3219" h="2610" extrusionOk="0">
                  <a:moveTo>
                    <a:pt x="1656" y="1"/>
                  </a:moveTo>
                  <a:cubicBezTo>
                    <a:pt x="1567" y="1"/>
                    <a:pt x="1477" y="40"/>
                    <a:pt x="1419" y="132"/>
                  </a:cubicBezTo>
                  <a:cubicBezTo>
                    <a:pt x="1251" y="372"/>
                    <a:pt x="1155" y="661"/>
                    <a:pt x="1095" y="949"/>
                  </a:cubicBezTo>
                  <a:cubicBezTo>
                    <a:pt x="818" y="961"/>
                    <a:pt x="542" y="961"/>
                    <a:pt x="265" y="973"/>
                  </a:cubicBezTo>
                  <a:cubicBezTo>
                    <a:pt x="1" y="985"/>
                    <a:pt x="1" y="1370"/>
                    <a:pt x="265" y="1382"/>
                  </a:cubicBezTo>
                  <a:cubicBezTo>
                    <a:pt x="530" y="1394"/>
                    <a:pt x="794" y="1394"/>
                    <a:pt x="1071" y="1406"/>
                  </a:cubicBezTo>
                  <a:cubicBezTo>
                    <a:pt x="1059" y="1755"/>
                    <a:pt x="1107" y="2091"/>
                    <a:pt x="1191" y="2404"/>
                  </a:cubicBezTo>
                  <a:cubicBezTo>
                    <a:pt x="1224" y="2548"/>
                    <a:pt x="1329" y="2609"/>
                    <a:pt x="1437" y="2609"/>
                  </a:cubicBezTo>
                  <a:cubicBezTo>
                    <a:pt x="1601" y="2609"/>
                    <a:pt x="1775" y="2469"/>
                    <a:pt x="1732" y="2259"/>
                  </a:cubicBezTo>
                  <a:cubicBezTo>
                    <a:pt x="1672" y="1959"/>
                    <a:pt x="1672" y="1682"/>
                    <a:pt x="1696" y="1418"/>
                  </a:cubicBezTo>
                  <a:cubicBezTo>
                    <a:pt x="2092" y="1418"/>
                    <a:pt x="2489" y="1430"/>
                    <a:pt x="2886" y="1442"/>
                  </a:cubicBezTo>
                  <a:cubicBezTo>
                    <a:pt x="2889" y="1442"/>
                    <a:pt x="2893" y="1442"/>
                    <a:pt x="2897" y="1442"/>
                  </a:cubicBezTo>
                  <a:cubicBezTo>
                    <a:pt x="3219" y="1442"/>
                    <a:pt x="3219" y="913"/>
                    <a:pt x="2897" y="913"/>
                  </a:cubicBezTo>
                  <a:cubicBezTo>
                    <a:pt x="2893" y="913"/>
                    <a:pt x="2889" y="913"/>
                    <a:pt x="2886" y="913"/>
                  </a:cubicBezTo>
                  <a:cubicBezTo>
                    <a:pt x="2513" y="925"/>
                    <a:pt x="2153" y="937"/>
                    <a:pt x="1780" y="937"/>
                  </a:cubicBezTo>
                  <a:cubicBezTo>
                    <a:pt x="1828" y="745"/>
                    <a:pt x="1876" y="552"/>
                    <a:pt x="1936" y="348"/>
                  </a:cubicBezTo>
                  <a:cubicBezTo>
                    <a:pt x="1991" y="144"/>
                    <a:pt x="1825" y="1"/>
                    <a:pt x="1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8442508" y="591365"/>
              <a:ext cx="206914" cy="175171"/>
            </a:xfrm>
            <a:custGeom>
              <a:avLst/>
              <a:gdLst/>
              <a:ahLst/>
              <a:cxnLst/>
              <a:rect l="l" t="t" r="r" b="b"/>
              <a:pathLst>
                <a:path w="3018" h="2555" extrusionOk="0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8800665" y="592393"/>
              <a:ext cx="220763" cy="194985"/>
            </a:xfrm>
            <a:custGeom>
              <a:avLst/>
              <a:gdLst/>
              <a:ahLst/>
              <a:cxnLst/>
              <a:rect l="l" t="t" r="r" b="b"/>
              <a:pathLst>
                <a:path w="3220" h="2844" extrusionOk="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8186162" y="811784"/>
              <a:ext cx="256414" cy="191899"/>
            </a:xfrm>
            <a:custGeom>
              <a:avLst/>
              <a:gdLst/>
              <a:ahLst/>
              <a:cxnLst/>
              <a:rect l="l" t="t" r="r" b="b"/>
              <a:pathLst>
                <a:path w="3740" h="2799" extrusionOk="0">
                  <a:moveTo>
                    <a:pt x="1666" y="1"/>
                  </a:moveTo>
                  <a:cubicBezTo>
                    <a:pt x="1534" y="1"/>
                    <a:pt x="1401" y="91"/>
                    <a:pt x="1395" y="271"/>
                  </a:cubicBezTo>
                  <a:cubicBezTo>
                    <a:pt x="1383" y="379"/>
                    <a:pt x="1383" y="488"/>
                    <a:pt x="1383" y="596"/>
                  </a:cubicBezTo>
                  <a:cubicBezTo>
                    <a:pt x="987" y="608"/>
                    <a:pt x="590" y="632"/>
                    <a:pt x="217" y="680"/>
                  </a:cubicBezTo>
                  <a:cubicBezTo>
                    <a:pt x="1" y="716"/>
                    <a:pt x="1" y="980"/>
                    <a:pt x="217" y="1016"/>
                  </a:cubicBezTo>
                  <a:cubicBezTo>
                    <a:pt x="590" y="1065"/>
                    <a:pt x="987" y="1089"/>
                    <a:pt x="1383" y="1101"/>
                  </a:cubicBezTo>
                  <a:cubicBezTo>
                    <a:pt x="1395" y="1593"/>
                    <a:pt x="1431" y="2098"/>
                    <a:pt x="1455" y="2591"/>
                  </a:cubicBezTo>
                  <a:cubicBezTo>
                    <a:pt x="1461" y="2729"/>
                    <a:pt x="1564" y="2799"/>
                    <a:pt x="1666" y="2799"/>
                  </a:cubicBezTo>
                  <a:cubicBezTo>
                    <a:pt x="1768" y="2799"/>
                    <a:pt x="1870" y="2729"/>
                    <a:pt x="1876" y="2591"/>
                  </a:cubicBezTo>
                  <a:cubicBezTo>
                    <a:pt x="1900" y="2098"/>
                    <a:pt x="1936" y="1605"/>
                    <a:pt x="1948" y="1113"/>
                  </a:cubicBezTo>
                  <a:cubicBezTo>
                    <a:pt x="2441" y="1113"/>
                    <a:pt x="2934" y="1101"/>
                    <a:pt x="3415" y="1101"/>
                  </a:cubicBezTo>
                  <a:cubicBezTo>
                    <a:pt x="3739" y="1101"/>
                    <a:pt x="3739" y="596"/>
                    <a:pt x="3415" y="596"/>
                  </a:cubicBezTo>
                  <a:cubicBezTo>
                    <a:pt x="2934" y="596"/>
                    <a:pt x="2441" y="584"/>
                    <a:pt x="1948" y="584"/>
                  </a:cubicBezTo>
                  <a:cubicBezTo>
                    <a:pt x="1948" y="476"/>
                    <a:pt x="1948" y="367"/>
                    <a:pt x="1936" y="271"/>
                  </a:cubicBezTo>
                  <a:cubicBezTo>
                    <a:pt x="1930" y="91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8800665" y="1056953"/>
              <a:ext cx="220763" cy="195190"/>
            </a:xfrm>
            <a:custGeom>
              <a:avLst/>
              <a:gdLst/>
              <a:ahLst/>
              <a:cxnLst/>
              <a:rect l="l" t="t" r="r" b="b"/>
              <a:pathLst>
                <a:path w="3220" h="2847" extrusionOk="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8262362" y="1124013"/>
              <a:ext cx="256414" cy="191282"/>
            </a:xfrm>
            <a:custGeom>
              <a:avLst/>
              <a:gdLst/>
              <a:ahLst/>
              <a:cxnLst/>
              <a:rect l="l" t="t" r="r" b="b"/>
              <a:pathLst>
                <a:path w="3740" h="2790" extrusionOk="0">
                  <a:moveTo>
                    <a:pt x="1666" y="1"/>
                  </a:moveTo>
                  <a:cubicBezTo>
                    <a:pt x="1534" y="1"/>
                    <a:pt x="1401" y="88"/>
                    <a:pt x="1395" y="262"/>
                  </a:cubicBezTo>
                  <a:cubicBezTo>
                    <a:pt x="1383" y="370"/>
                    <a:pt x="1383" y="478"/>
                    <a:pt x="1383" y="587"/>
                  </a:cubicBezTo>
                  <a:cubicBezTo>
                    <a:pt x="987" y="599"/>
                    <a:pt x="590" y="623"/>
                    <a:pt x="217" y="683"/>
                  </a:cubicBezTo>
                  <a:cubicBezTo>
                    <a:pt x="1" y="707"/>
                    <a:pt x="1" y="983"/>
                    <a:pt x="217" y="1007"/>
                  </a:cubicBezTo>
                  <a:cubicBezTo>
                    <a:pt x="590" y="1055"/>
                    <a:pt x="987" y="1079"/>
                    <a:pt x="1383" y="1091"/>
                  </a:cubicBezTo>
                  <a:cubicBezTo>
                    <a:pt x="1395" y="1596"/>
                    <a:pt x="1431" y="2089"/>
                    <a:pt x="1455" y="2582"/>
                  </a:cubicBezTo>
                  <a:cubicBezTo>
                    <a:pt x="1461" y="2720"/>
                    <a:pt x="1564" y="2789"/>
                    <a:pt x="1666" y="2789"/>
                  </a:cubicBezTo>
                  <a:cubicBezTo>
                    <a:pt x="1768" y="2789"/>
                    <a:pt x="1870" y="2720"/>
                    <a:pt x="1876" y="2582"/>
                  </a:cubicBezTo>
                  <a:cubicBezTo>
                    <a:pt x="1900" y="2101"/>
                    <a:pt x="1936" y="1596"/>
                    <a:pt x="1948" y="1103"/>
                  </a:cubicBezTo>
                  <a:cubicBezTo>
                    <a:pt x="2441" y="1103"/>
                    <a:pt x="2934" y="1091"/>
                    <a:pt x="3415" y="1091"/>
                  </a:cubicBezTo>
                  <a:cubicBezTo>
                    <a:pt x="3419" y="1092"/>
                    <a:pt x="3422" y="1092"/>
                    <a:pt x="3426" y="1092"/>
                  </a:cubicBezTo>
                  <a:cubicBezTo>
                    <a:pt x="3739" y="1092"/>
                    <a:pt x="3736" y="587"/>
                    <a:pt x="3415" y="587"/>
                  </a:cubicBezTo>
                  <a:lnTo>
                    <a:pt x="1948" y="587"/>
                  </a:lnTo>
                  <a:cubicBezTo>
                    <a:pt x="1948" y="478"/>
                    <a:pt x="1948" y="370"/>
                    <a:pt x="1936" y="262"/>
                  </a:cubicBezTo>
                  <a:cubicBezTo>
                    <a:pt x="1930" y="88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6"/>
            <p:cNvSpPr/>
            <p:nvPr/>
          </p:nvSpPr>
          <p:spPr>
            <a:xfrm rot="-5564026">
              <a:off x="8740852" y="1665828"/>
              <a:ext cx="264644" cy="134996"/>
            </a:xfrm>
            <a:custGeom>
              <a:avLst/>
              <a:gdLst/>
              <a:ahLst/>
              <a:cxnLst/>
              <a:rect l="l" t="t" r="r" b="b"/>
              <a:pathLst>
                <a:path w="3860" h="1969" extrusionOk="0">
                  <a:moveTo>
                    <a:pt x="1879" y="0"/>
                  </a:moveTo>
                  <a:cubicBezTo>
                    <a:pt x="1814" y="0"/>
                    <a:pt x="1746" y="25"/>
                    <a:pt x="1683" y="81"/>
                  </a:cubicBezTo>
                  <a:cubicBezTo>
                    <a:pt x="1563" y="189"/>
                    <a:pt x="1491" y="333"/>
                    <a:pt x="1443" y="478"/>
                  </a:cubicBezTo>
                  <a:cubicBezTo>
                    <a:pt x="1046" y="454"/>
                    <a:pt x="661" y="430"/>
                    <a:pt x="265" y="405"/>
                  </a:cubicBezTo>
                  <a:cubicBezTo>
                    <a:pt x="60" y="405"/>
                    <a:pt x="0" y="754"/>
                    <a:pt x="216" y="778"/>
                  </a:cubicBezTo>
                  <a:cubicBezTo>
                    <a:pt x="601" y="838"/>
                    <a:pt x="974" y="886"/>
                    <a:pt x="1358" y="934"/>
                  </a:cubicBezTo>
                  <a:cubicBezTo>
                    <a:pt x="1358" y="983"/>
                    <a:pt x="1346" y="1031"/>
                    <a:pt x="1346" y="1079"/>
                  </a:cubicBezTo>
                  <a:cubicBezTo>
                    <a:pt x="1346" y="1331"/>
                    <a:pt x="1370" y="1692"/>
                    <a:pt x="1587" y="1836"/>
                  </a:cubicBezTo>
                  <a:lnTo>
                    <a:pt x="1587" y="1848"/>
                  </a:lnTo>
                  <a:cubicBezTo>
                    <a:pt x="1626" y="1931"/>
                    <a:pt x="1700" y="1968"/>
                    <a:pt x="1771" y="1968"/>
                  </a:cubicBezTo>
                  <a:cubicBezTo>
                    <a:pt x="1875" y="1968"/>
                    <a:pt x="1971" y="1888"/>
                    <a:pt x="1935" y="1752"/>
                  </a:cubicBezTo>
                  <a:cubicBezTo>
                    <a:pt x="1935" y="1752"/>
                    <a:pt x="1935" y="1740"/>
                    <a:pt x="1923" y="1728"/>
                  </a:cubicBezTo>
                  <a:cubicBezTo>
                    <a:pt x="2008" y="1560"/>
                    <a:pt x="1947" y="1379"/>
                    <a:pt x="1960" y="1175"/>
                  </a:cubicBezTo>
                  <a:cubicBezTo>
                    <a:pt x="1960" y="1115"/>
                    <a:pt x="1972" y="1055"/>
                    <a:pt x="1984" y="1007"/>
                  </a:cubicBezTo>
                  <a:cubicBezTo>
                    <a:pt x="2452" y="1055"/>
                    <a:pt x="2921" y="1103"/>
                    <a:pt x="3390" y="1175"/>
                  </a:cubicBezTo>
                  <a:cubicBezTo>
                    <a:pt x="3413" y="1179"/>
                    <a:pt x="3434" y="1181"/>
                    <a:pt x="3455" y="1181"/>
                  </a:cubicBezTo>
                  <a:cubicBezTo>
                    <a:pt x="3807" y="1181"/>
                    <a:pt x="3860" y="633"/>
                    <a:pt x="3462" y="622"/>
                  </a:cubicBezTo>
                  <a:cubicBezTo>
                    <a:pt x="3017" y="610"/>
                    <a:pt x="2573" y="574"/>
                    <a:pt x="2128" y="538"/>
                  </a:cubicBezTo>
                  <a:cubicBezTo>
                    <a:pt x="2140" y="478"/>
                    <a:pt x="2152" y="430"/>
                    <a:pt x="2164" y="369"/>
                  </a:cubicBezTo>
                  <a:cubicBezTo>
                    <a:pt x="2199" y="169"/>
                    <a:pt x="2050" y="0"/>
                    <a:pt x="18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8501133" y="1350150"/>
              <a:ext cx="206708" cy="175239"/>
            </a:xfrm>
            <a:custGeom>
              <a:avLst/>
              <a:gdLst/>
              <a:ahLst/>
              <a:cxnLst/>
              <a:rect l="l" t="t" r="r" b="b"/>
              <a:pathLst>
                <a:path w="3015" h="2556" extrusionOk="0">
                  <a:moveTo>
                    <a:pt x="1413" y="1"/>
                  </a:moveTo>
                  <a:cubicBezTo>
                    <a:pt x="1278" y="1"/>
                    <a:pt x="1142" y="94"/>
                    <a:pt x="1118" y="280"/>
                  </a:cubicBezTo>
                  <a:cubicBezTo>
                    <a:pt x="1094" y="485"/>
                    <a:pt x="1094" y="701"/>
                    <a:pt x="1094" y="930"/>
                  </a:cubicBezTo>
                  <a:cubicBezTo>
                    <a:pt x="806" y="930"/>
                    <a:pt x="529" y="942"/>
                    <a:pt x="253" y="954"/>
                  </a:cubicBezTo>
                  <a:cubicBezTo>
                    <a:pt x="0" y="966"/>
                    <a:pt x="0" y="1338"/>
                    <a:pt x="253" y="1350"/>
                  </a:cubicBezTo>
                  <a:cubicBezTo>
                    <a:pt x="541" y="1362"/>
                    <a:pt x="818" y="1374"/>
                    <a:pt x="1106" y="1386"/>
                  </a:cubicBezTo>
                  <a:cubicBezTo>
                    <a:pt x="1118" y="1699"/>
                    <a:pt x="1154" y="2011"/>
                    <a:pt x="1166" y="2312"/>
                  </a:cubicBezTo>
                  <a:cubicBezTo>
                    <a:pt x="1179" y="2474"/>
                    <a:pt x="1296" y="2555"/>
                    <a:pt x="1413" y="2555"/>
                  </a:cubicBezTo>
                  <a:cubicBezTo>
                    <a:pt x="1530" y="2555"/>
                    <a:pt x="1647" y="2474"/>
                    <a:pt x="1659" y="2312"/>
                  </a:cubicBezTo>
                  <a:cubicBezTo>
                    <a:pt x="1683" y="2023"/>
                    <a:pt x="1707" y="1711"/>
                    <a:pt x="1731" y="1398"/>
                  </a:cubicBezTo>
                  <a:cubicBezTo>
                    <a:pt x="2044" y="1398"/>
                    <a:pt x="2369" y="1410"/>
                    <a:pt x="2693" y="1410"/>
                  </a:cubicBezTo>
                  <a:cubicBezTo>
                    <a:pt x="2697" y="1411"/>
                    <a:pt x="2700" y="1411"/>
                    <a:pt x="2704" y="1411"/>
                  </a:cubicBezTo>
                  <a:cubicBezTo>
                    <a:pt x="3014" y="1411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689"/>
                    <a:pt x="1731" y="485"/>
                    <a:pt x="1707" y="280"/>
                  </a:cubicBezTo>
                  <a:cubicBezTo>
                    <a:pt x="1683" y="94"/>
                    <a:pt x="1548" y="1"/>
                    <a:pt x="14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8800665" y="1056953"/>
              <a:ext cx="220763" cy="195190"/>
            </a:xfrm>
            <a:custGeom>
              <a:avLst/>
              <a:gdLst/>
              <a:ahLst/>
              <a:cxnLst/>
              <a:rect l="l" t="t" r="r" b="b"/>
              <a:pathLst>
                <a:path w="3220" h="2847" extrusionOk="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8426329" y="1812799"/>
              <a:ext cx="239069" cy="169000"/>
            </a:xfrm>
            <a:custGeom>
              <a:avLst/>
              <a:gdLst/>
              <a:ahLst/>
              <a:cxnLst/>
              <a:rect l="l" t="t" r="r" b="b"/>
              <a:pathLst>
                <a:path w="3487" h="2465" extrusionOk="0">
                  <a:moveTo>
                    <a:pt x="2219" y="0"/>
                  </a:moveTo>
                  <a:cubicBezTo>
                    <a:pt x="2135" y="0"/>
                    <a:pt x="2050" y="38"/>
                    <a:pt x="1996" y="126"/>
                  </a:cubicBezTo>
                  <a:cubicBezTo>
                    <a:pt x="1839" y="355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0"/>
                    <a:pt x="253" y="1352"/>
                  </a:cubicBezTo>
                  <a:cubicBezTo>
                    <a:pt x="721" y="1376"/>
                    <a:pt x="1202" y="1388"/>
                    <a:pt x="1683" y="1400"/>
                  </a:cubicBezTo>
                  <a:cubicBezTo>
                    <a:pt x="1695" y="1749"/>
                    <a:pt x="1767" y="2086"/>
                    <a:pt x="1900" y="2386"/>
                  </a:cubicBezTo>
                  <a:cubicBezTo>
                    <a:pt x="1922" y="2441"/>
                    <a:pt x="1968" y="2465"/>
                    <a:pt x="2016" y="2465"/>
                  </a:cubicBezTo>
                  <a:cubicBezTo>
                    <a:pt x="2093" y="2465"/>
                    <a:pt x="2176" y="2403"/>
                    <a:pt x="2176" y="2314"/>
                  </a:cubicBezTo>
                  <a:cubicBezTo>
                    <a:pt x="2164" y="2014"/>
                    <a:pt x="2152" y="1701"/>
                    <a:pt x="2188" y="1412"/>
                  </a:cubicBezTo>
                  <a:lnTo>
                    <a:pt x="3162" y="1412"/>
                  </a:lnTo>
                  <a:cubicBezTo>
                    <a:pt x="3486" y="1412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5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"/>
          <p:cNvSpPr txBox="1">
            <a:spLocks noGrp="1"/>
          </p:cNvSpPr>
          <p:nvPr>
            <p:ph type="title"/>
          </p:nvPr>
        </p:nvSpPr>
        <p:spPr>
          <a:xfrm>
            <a:off x="602350" y="1215450"/>
            <a:ext cx="2680800" cy="101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Source Sans Pro SemiBold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3" name="Google Shape;163;p7"/>
          <p:cNvSpPr txBox="1">
            <a:spLocks noGrp="1"/>
          </p:cNvSpPr>
          <p:nvPr>
            <p:ph type="subTitle" idx="1"/>
          </p:nvPr>
        </p:nvSpPr>
        <p:spPr>
          <a:xfrm flipH="1">
            <a:off x="601925" y="2303850"/>
            <a:ext cx="2760600" cy="16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"/>
          <p:cNvSpPr txBox="1">
            <a:spLocks noGrp="1"/>
          </p:cNvSpPr>
          <p:nvPr>
            <p:ph type="ctrTitle"/>
          </p:nvPr>
        </p:nvSpPr>
        <p:spPr>
          <a:xfrm flipH="1">
            <a:off x="2336300" y="354825"/>
            <a:ext cx="4471500" cy="13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35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9pPr>
          </a:lstStyle>
          <a:p>
            <a:endParaRPr/>
          </a:p>
        </p:txBody>
      </p:sp>
      <p:grpSp>
        <p:nvGrpSpPr>
          <p:cNvPr id="166" name="Google Shape;166;p8"/>
          <p:cNvGrpSpPr/>
          <p:nvPr/>
        </p:nvGrpSpPr>
        <p:grpSpPr>
          <a:xfrm rot="10800000">
            <a:off x="152567" y="3234825"/>
            <a:ext cx="1888761" cy="1762891"/>
            <a:chOff x="7280351" y="0"/>
            <a:chExt cx="1888761" cy="1762891"/>
          </a:xfrm>
        </p:grpSpPr>
        <p:sp>
          <p:nvSpPr>
            <p:cNvPr id="167" name="Google Shape;167;p8"/>
            <p:cNvSpPr/>
            <p:nvPr/>
          </p:nvSpPr>
          <p:spPr>
            <a:xfrm>
              <a:off x="7712693" y="55876"/>
              <a:ext cx="264710" cy="134652"/>
            </a:xfrm>
            <a:custGeom>
              <a:avLst/>
              <a:gdLst/>
              <a:ahLst/>
              <a:cxnLst/>
              <a:rect l="l" t="t" r="r" b="b"/>
              <a:pathLst>
                <a:path w="3861" h="1964" extrusionOk="0">
                  <a:moveTo>
                    <a:pt x="1883" y="0"/>
                  </a:moveTo>
                  <a:cubicBezTo>
                    <a:pt x="1816" y="0"/>
                    <a:pt x="1745" y="27"/>
                    <a:pt x="1680" y="88"/>
                  </a:cubicBezTo>
                  <a:cubicBezTo>
                    <a:pt x="1560" y="184"/>
                    <a:pt x="1488" y="329"/>
                    <a:pt x="1440" y="485"/>
                  </a:cubicBezTo>
                  <a:cubicBezTo>
                    <a:pt x="1043" y="449"/>
                    <a:pt x="658" y="425"/>
                    <a:pt x="262" y="413"/>
                  </a:cubicBezTo>
                  <a:cubicBezTo>
                    <a:pt x="258" y="413"/>
                    <a:pt x="255" y="413"/>
                    <a:pt x="251" y="413"/>
                  </a:cubicBezTo>
                  <a:cubicBezTo>
                    <a:pt x="55" y="413"/>
                    <a:pt x="1" y="750"/>
                    <a:pt x="213" y="786"/>
                  </a:cubicBezTo>
                  <a:cubicBezTo>
                    <a:pt x="598" y="846"/>
                    <a:pt x="971" y="882"/>
                    <a:pt x="1355" y="930"/>
                  </a:cubicBezTo>
                  <a:cubicBezTo>
                    <a:pt x="1355" y="978"/>
                    <a:pt x="1343" y="1026"/>
                    <a:pt x="1343" y="1074"/>
                  </a:cubicBezTo>
                  <a:cubicBezTo>
                    <a:pt x="1343" y="1326"/>
                    <a:pt x="1367" y="1687"/>
                    <a:pt x="1584" y="1831"/>
                  </a:cubicBezTo>
                  <a:lnTo>
                    <a:pt x="1584" y="1843"/>
                  </a:lnTo>
                  <a:cubicBezTo>
                    <a:pt x="1623" y="1926"/>
                    <a:pt x="1697" y="1964"/>
                    <a:pt x="1768" y="1964"/>
                  </a:cubicBezTo>
                  <a:cubicBezTo>
                    <a:pt x="1872" y="1964"/>
                    <a:pt x="1968" y="1883"/>
                    <a:pt x="1932" y="1747"/>
                  </a:cubicBezTo>
                  <a:cubicBezTo>
                    <a:pt x="1932" y="1747"/>
                    <a:pt x="1932" y="1735"/>
                    <a:pt x="1920" y="1735"/>
                  </a:cubicBezTo>
                  <a:cubicBezTo>
                    <a:pt x="2005" y="1567"/>
                    <a:pt x="1944" y="1375"/>
                    <a:pt x="1957" y="1170"/>
                  </a:cubicBezTo>
                  <a:cubicBezTo>
                    <a:pt x="1957" y="1110"/>
                    <a:pt x="1969" y="1062"/>
                    <a:pt x="1981" y="1002"/>
                  </a:cubicBezTo>
                  <a:cubicBezTo>
                    <a:pt x="2449" y="1050"/>
                    <a:pt x="2918" y="1098"/>
                    <a:pt x="3387" y="1182"/>
                  </a:cubicBezTo>
                  <a:cubicBezTo>
                    <a:pt x="3406" y="1185"/>
                    <a:pt x="3424" y="1186"/>
                    <a:pt x="3442" y="1186"/>
                  </a:cubicBezTo>
                  <a:cubicBezTo>
                    <a:pt x="3802" y="1186"/>
                    <a:pt x="3860" y="629"/>
                    <a:pt x="3459" y="617"/>
                  </a:cubicBezTo>
                  <a:cubicBezTo>
                    <a:pt x="3014" y="605"/>
                    <a:pt x="2570" y="569"/>
                    <a:pt x="2125" y="533"/>
                  </a:cubicBezTo>
                  <a:cubicBezTo>
                    <a:pt x="2137" y="485"/>
                    <a:pt x="2149" y="425"/>
                    <a:pt x="2161" y="365"/>
                  </a:cubicBezTo>
                  <a:cubicBezTo>
                    <a:pt x="2195" y="167"/>
                    <a:pt x="2051" y="0"/>
                    <a:pt x="1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8170674" y="0"/>
              <a:ext cx="220695" cy="178667"/>
            </a:xfrm>
            <a:custGeom>
              <a:avLst/>
              <a:gdLst/>
              <a:ahLst/>
              <a:cxnLst/>
              <a:rect l="l" t="t" r="r" b="b"/>
              <a:pathLst>
                <a:path w="3219" h="2606" extrusionOk="0">
                  <a:moveTo>
                    <a:pt x="1661" y="0"/>
                  </a:moveTo>
                  <a:cubicBezTo>
                    <a:pt x="1570" y="0"/>
                    <a:pt x="1478" y="41"/>
                    <a:pt x="1419" y="134"/>
                  </a:cubicBezTo>
                  <a:cubicBezTo>
                    <a:pt x="1251" y="374"/>
                    <a:pt x="1155" y="651"/>
                    <a:pt x="1095" y="951"/>
                  </a:cubicBezTo>
                  <a:cubicBezTo>
                    <a:pt x="818" y="951"/>
                    <a:pt x="542" y="963"/>
                    <a:pt x="265" y="975"/>
                  </a:cubicBezTo>
                  <a:cubicBezTo>
                    <a:pt x="1" y="987"/>
                    <a:pt x="1" y="1360"/>
                    <a:pt x="265" y="1372"/>
                  </a:cubicBezTo>
                  <a:cubicBezTo>
                    <a:pt x="530" y="1384"/>
                    <a:pt x="794" y="1396"/>
                    <a:pt x="1071" y="1396"/>
                  </a:cubicBezTo>
                  <a:cubicBezTo>
                    <a:pt x="1059" y="1745"/>
                    <a:pt x="1107" y="2093"/>
                    <a:pt x="1191" y="2406"/>
                  </a:cubicBezTo>
                  <a:cubicBezTo>
                    <a:pt x="1224" y="2545"/>
                    <a:pt x="1328" y="2605"/>
                    <a:pt x="1437" y="2605"/>
                  </a:cubicBezTo>
                  <a:cubicBezTo>
                    <a:pt x="1601" y="2605"/>
                    <a:pt x="1775" y="2467"/>
                    <a:pt x="1732" y="2250"/>
                  </a:cubicBezTo>
                  <a:cubicBezTo>
                    <a:pt x="1672" y="1949"/>
                    <a:pt x="1672" y="1685"/>
                    <a:pt x="1696" y="1408"/>
                  </a:cubicBezTo>
                  <a:lnTo>
                    <a:pt x="1696" y="1408"/>
                  </a:lnTo>
                  <a:cubicBezTo>
                    <a:pt x="2092" y="1420"/>
                    <a:pt x="2489" y="1420"/>
                    <a:pt x="2886" y="1432"/>
                  </a:cubicBezTo>
                  <a:cubicBezTo>
                    <a:pt x="2889" y="1432"/>
                    <a:pt x="2893" y="1432"/>
                    <a:pt x="2897" y="1432"/>
                  </a:cubicBezTo>
                  <a:cubicBezTo>
                    <a:pt x="3215" y="1432"/>
                    <a:pt x="3219" y="915"/>
                    <a:pt x="2907" y="915"/>
                  </a:cubicBezTo>
                  <a:cubicBezTo>
                    <a:pt x="2900" y="915"/>
                    <a:pt x="2893" y="915"/>
                    <a:pt x="2886" y="915"/>
                  </a:cubicBezTo>
                  <a:cubicBezTo>
                    <a:pt x="2513" y="927"/>
                    <a:pt x="2153" y="927"/>
                    <a:pt x="1780" y="939"/>
                  </a:cubicBezTo>
                  <a:cubicBezTo>
                    <a:pt x="1828" y="747"/>
                    <a:pt x="1876" y="555"/>
                    <a:pt x="1936" y="350"/>
                  </a:cubicBezTo>
                  <a:cubicBezTo>
                    <a:pt x="1991" y="140"/>
                    <a:pt x="1828" y="0"/>
                    <a:pt x="16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8"/>
            <p:cNvSpPr/>
            <p:nvPr/>
          </p:nvSpPr>
          <p:spPr>
            <a:xfrm>
              <a:off x="8590192" y="21322"/>
              <a:ext cx="206708" cy="175376"/>
            </a:xfrm>
            <a:custGeom>
              <a:avLst/>
              <a:gdLst/>
              <a:ahLst/>
              <a:cxnLst/>
              <a:rect l="l" t="t" r="r" b="b"/>
              <a:pathLst>
                <a:path w="3015" h="2558" extrusionOk="0">
                  <a:moveTo>
                    <a:pt x="1413" y="0"/>
                  </a:moveTo>
                  <a:cubicBezTo>
                    <a:pt x="1278" y="0"/>
                    <a:pt x="1142" y="93"/>
                    <a:pt x="1118" y="280"/>
                  </a:cubicBezTo>
                  <a:cubicBezTo>
                    <a:pt x="1094" y="496"/>
                    <a:pt x="1094" y="712"/>
                    <a:pt x="1094" y="929"/>
                  </a:cubicBezTo>
                  <a:cubicBezTo>
                    <a:pt x="806" y="929"/>
                    <a:pt x="529" y="941"/>
                    <a:pt x="253" y="953"/>
                  </a:cubicBezTo>
                  <a:cubicBezTo>
                    <a:pt x="0" y="965"/>
                    <a:pt x="0" y="1338"/>
                    <a:pt x="253" y="1350"/>
                  </a:cubicBezTo>
                  <a:cubicBezTo>
                    <a:pt x="541" y="1374"/>
                    <a:pt x="818" y="1374"/>
                    <a:pt x="1106" y="1386"/>
                  </a:cubicBezTo>
                  <a:cubicBezTo>
                    <a:pt x="1118" y="1698"/>
                    <a:pt x="1154" y="2011"/>
                    <a:pt x="1166" y="2323"/>
                  </a:cubicBezTo>
                  <a:cubicBezTo>
                    <a:pt x="1179" y="2480"/>
                    <a:pt x="1296" y="2558"/>
                    <a:pt x="1413" y="2558"/>
                  </a:cubicBezTo>
                  <a:cubicBezTo>
                    <a:pt x="1530" y="2558"/>
                    <a:pt x="1647" y="2480"/>
                    <a:pt x="1659" y="2323"/>
                  </a:cubicBezTo>
                  <a:cubicBezTo>
                    <a:pt x="1683" y="2023"/>
                    <a:pt x="1707" y="1710"/>
                    <a:pt x="1731" y="1398"/>
                  </a:cubicBezTo>
                  <a:cubicBezTo>
                    <a:pt x="2044" y="1410"/>
                    <a:pt x="2369" y="1410"/>
                    <a:pt x="2693" y="1410"/>
                  </a:cubicBezTo>
                  <a:cubicBezTo>
                    <a:pt x="2697" y="1410"/>
                    <a:pt x="2700" y="1410"/>
                    <a:pt x="2704" y="1410"/>
                  </a:cubicBezTo>
                  <a:cubicBezTo>
                    <a:pt x="3014" y="1410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700"/>
                    <a:pt x="1731" y="484"/>
                    <a:pt x="1707" y="280"/>
                  </a:cubicBezTo>
                  <a:cubicBezTo>
                    <a:pt x="1683" y="93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8948349" y="22282"/>
              <a:ext cx="220763" cy="194985"/>
            </a:xfrm>
            <a:custGeom>
              <a:avLst/>
              <a:gdLst/>
              <a:ahLst/>
              <a:cxnLst/>
              <a:rect l="l" t="t" r="r" b="b"/>
              <a:pathLst>
                <a:path w="3220" h="2844" extrusionOk="0">
                  <a:moveTo>
                    <a:pt x="1782" y="1"/>
                  </a:moveTo>
                  <a:cubicBezTo>
                    <a:pt x="1668" y="1"/>
                    <a:pt x="1558" y="63"/>
                    <a:pt x="1520" y="206"/>
                  </a:cubicBezTo>
                  <a:cubicBezTo>
                    <a:pt x="1436" y="482"/>
                    <a:pt x="1376" y="759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2"/>
                    <a:pt x="250" y="902"/>
                  </a:cubicBezTo>
                  <a:cubicBezTo>
                    <a:pt x="50" y="902"/>
                    <a:pt x="1" y="1253"/>
                    <a:pt x="222" y="1288"/>
                  </a:cubicBezTo>
                  <a:cubicBezTo>
                    <a:pt x="559" y="1348"/>
                    <a:pt x="895" y="1396"/>
                    <a:pt x="1232" y="1456"/>
                  </a:cubicBezTo>
                  <a:cubicBezTo>
                    <a:pt x="1148" y="1816"/>
                    <a:pt x="1075" y="2189"/>
                    <a:pt x="1003" y="2550"/>
                  </a:cubicBezTo>
                  <a:cubicBezTo>
                    <a:pt x="967" y="2725"/>
                    <a:pt x="1109" y="2843"/>
                    <a:pt x="1244" y="2843"/>
                  </a:cubicBezTo>
                  <a:cubicBezTo>
                    <a:pt x="1331" y="2843"/>
                    <a:pt x="1415" y="2795"/>
                    <a:pt x="1448" y="2682"/>
                  </a:cubicBezTo>
                  <a:cubicBezTo>
                    <a:pt x="1556" y="2297"/>
                    <a:pt x="1677" y="1925"/>
                    <a:pt x="1785" y="1540"/>
                  </a:cubicBezTo>
                  <a:cubicBezTo>
                    <a:pt x="2121" y="1588"/>
                    <a:pt x="2470" y="1648"/>
                    <a:pt x="2806" y="1708"/>
                  </a:cubicBezTo>
                  <a:cubicBezTo>
                    <a:pt x="2826" y="1712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5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7912751" y="260115"/>
              <a:ext cx="239069" cy="169069"/>
            </a:xfrm>
            <a:custGeom>
              <a:avLst/>
              <a:gdLst/>
              <a:ahLst/>
              <a:cxnLst/>
              <a:rect l="l" t="t" r="r" b="b"/>
              <a:pathLst>
                <a:path w="3487" h="2466" extrusionOk="0">
                  <a:moveTo>
                    <a:pt x="2219" y="0"/>
                  </a:moveTo>
                  <a:cubicBezTo>
                    <a:pt x="2135" y="0"/>
                    <a:pt x="2050" y="39"/>
                    <a:pt x="1996" y="127"/>
                  </a:cubicBezTo>
                  <a:cubicBezTo>
                    <a:pt x="1839" y="367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1"/>
                    <a:pt x="253" y="1353"/>
                  </a:cubicBezTo>
                  <a:cubicBezTo>
                    <a:pt x="721" y="1377"/>
                    <a:pt x="1202" y="1389"/>
                    <a:pt x="1683" y="1401"/>
                  </a:cubicBezTo>
                  <a:cubicBezTo>
                    <a:pt x="1695" y="1749"/>
                    <a:pt x="1767" y="2086"/>
                    <a:pt x="1900" y="2387"/>
                  </a:cubicBezTo>
                  <a:cubicBezTo>
                    <a:pt x="1922" y="2442"/>
                    <a:pt x="1968" y="2465"/>
                    <a:pt x="2016" y="2465"/>
                  </a:cubicBezTo>
                  <a:cubicBezTo>
                    <a:pt x="2093" y="2465"/>
                    <a:pt x="2176" y="2404"/>
                    <a:pt x="2176" y="2314"/>
                  </a:cubicBezTo>
                  <a:cubicBezTo>
                    <a:pt x="2164" y="2014"/>
                    <a:pt x="2152" y="1701"/>
                    <a:pt x="2188" y="1413"/>
                  </a:cubicBezTo>
                  <a:lnTo>
                    <a:pt x="3162" y="1413"/>
                  </a:lnTo>
                  <a:cubicBezTo>
                    <a:pt x="3486" y="1413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6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8333846" y="241741"/>
              <a:ext cx="256414" cy="192105"/>
            </a:xfrm>
            <a:custGeom>
              <a:avLst/>
              <a:gdLst/>
              <a:ahLst/>
              <a:cxnLst/>
              <a:rect l="l" t="t" r="r" b="b"/>
              <a:pathLst>
                <a:path w="3740" h="2802" extrusionOk="0">
                  <a:moveTo>
                    <a:pt x="1666" y="1"/>
                  </a:moveTo>
                  <a:cubicBezTo>
                    <a:pt x="1534" y="1"/>
                    <a:pt x="1401" y="88"/>
                    <a:pt x="1395" y="262"/>
                  </a:cubicBezTo>
                  <a:cubicBezTo>
                    <a:pt x="1383" y="371"/>
                    <a:pt x="1383" y="479"/>
                    <a:pt x="1383" y="587"/>
                  </a:cubicBezTo>
                  <a:cubicBezTo>
                    <a:pt x="987" y="599"/>
                    <a:pt x="590" y="623"/>
                    <a:pt x="217" y="683"/>
                  </a:cubicBezTo>
                  <a:cubicBezTo>
                    <a:pt x="1" y="707"/>
                    <a:pt x="1" y="984"/>
                    <a:pt x="217" y="1008"/>
                  </a:cubicBezTo>
                  <a:cubicBezTo>
                    <a:pt x="590" y="1056"/>
                    <a:pt x="987" y="1092"/>
                    <a:pt x="1383" y="1092"/>
                  </a:cubicBezTo>
                  <a:cubicBezTo>
                    <a:pt x="1395" y="1597"/>
                    <a:pt x="1431" y="2102"/>
                    <a:pt x="1455" y="2594"/>
                  </a:cubicBezTo>
                  <a:cubicBezTo>
                    <a:pt x="1461" y="2733"/>
                    <a:pt x="1564" y="2802"/>
                    <a:pt x="1666" y="2802"/>
                  </a:cubicBezTo>
                  <a:cubicBezTo>
                    <a:pt x="1768" y="2802"/>
                    <a:pt x="1870" y="2733"/>
                    <a:pt x="1876" y="2594"/>
                  </a:cubicBezTo>
                  <a:cubicBezTo>
                    <a:pt x="1900" y="2102"/>
                    <a:pt x="1936" y="1597"/>
                    <a:pt x="1948" y="1104"/>
                  </a:cubicBezTo>
                  <a:cubicBezTo>
                    <a:pt x="2441" y="1104"/>
                    <a:pt x="2934" y="1092"/>
                    <a:pt x="3415" y="1092"/>
                  </a:cubicBezTo>
                  <a:cubicBezTo>
                    <a:pt x="3419" y="1092"/>
                    <a:pt x="3422" y="1092"/>
                    <a:pt x="3426" y="1092"/>
                  </a:cubicBezTo>
                  <a:cubicBezTo>
                    <a:pt x="3739" y="1092"/>
                    <a:pt x="3736" y="587"/>
                    <a:pt x="3415" y="587"/>
                  </a:cubicBezTo>
                  <a:cubicBezTo>
                    <a:pt x="3255" y="591"/>
                    <a:pt x="3093" y="592"/>
                    <a:pt x="2930" y="592"/>
                  </a:cubicBezTo>
                  <a:cubicBezTo>
                    <a:pt x="2605" y="592"/>
                    <a:pt x="2277" y="587"/>
                    <a:pt x="1948" y="587"/>
                  </a:cubicBezTo>
                  <a:cubicBezTo>
                    <a:pt x="1948" y="479"/>
                    <a:pt x="1948" y="371"/>
                    <a:pt x="1936" y="262"/>
                  </a:cubicBezTo>
                  <a:cubicBezTo>
                    <a:pt x="1930" y="88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>
              <a:off x="8712160" y="264023"/>
              <a:ext cx="234955" cy="169206"/>
            </a:xfrm>
            <a:custGeom>
              <a:avLst/>
              <a:gdLst/>
              <a:ahLst/>
              <a:cxnLst/>
              <a:rect l="l" t="t" r="r" b="b"/>
              <a:pathLst>
                <a:path w="3427" h="2468" extrusionOk="0">
                  <a:moveTo>
                    <a:pt x="1387" y="0"/>
                  </a:moveTo>
                  <a:cubicBezTo>
                    <a:pt x="1278" y="0"/>
                    <a:pt x="1167" y="76"/>
                    <a:pt x="1143" y="226"/>
                  </a:cubicBezTo>
                  <a:cubicBezTo>
                    <a:pt x="1119" y="454"/>
                    <a:pt x="1106" y="683"/>
                    <a:pt x="1119" y="911"/>
                  </a:cubicBezTo>
                  <a:cubicBezTo>
                    <a:pt x="818" y="911"/>
                    <a:pt x="517" y="923"/>
                    <a:pt x="217" y="935"/>
                  </a:cubicBezTo>
                  <a:cubicBezTo>
                    <a:pt x="1" y="935"/>
                    <a:pt x="1" y="1272"/>
                    <a:pt x="217" y="1272"/>
                  </a:cubicBezTo>
                  <a:cubicBezTo>
                    <a:pt x="517" y="1284"/>
                    <a:pt x="830" y="1296"/>
                    <a:pt x="1131" y="1296"/>
                  </a:cubicBezTo>
                  <a:cubicBezTo>
                    <a:pt x="1143" y="1620"/>
                    <a:pt x="1167" y="1957"/>
                    <a:pt x="1179" y="2269"/>
                  </a:cubicBezTo>
                  <a:cubicBezTo>
                    <a:pt x="1185" y="2402"/>
                    <a:pt x="1287" y="2468"/>
                    <a:pt x="1387" y="2468"/>
                  </a:cubicBezTo>
                  <a:cubicBezTo>
                    <a:pt x="1488" y="2468"/>
                    <a:pt x="1587" y="2402"/>
                    <a:pt x="1587" y="2269"/>
                  </a:cubicBezTo>
                  <a:cubicBezTo>
                    <a:pt x="1599" y="1957"/>
                    <a:pt x="1623" y="1632"/>
                    <a:pt x="1647" y="1308"/>
                  </a:cubicBezTo>
                  <a:cubicBezTo>
                    <a:pt x="2140" y="1320"/>
                    <a:pt x="2633" y="1332"/>
                    <a:pt x="3126" y="1344"/>
                  </a:cubicBezTo>
                  <a:cubicBezTo>
                    <a:pt x="3427" y="1344"/>
                    <a:pt x="3427" y="863"/>
                    <a:pt x="3126" y="863"/>
                  </a:cubicBezTo>
                  <a:cubicBezTo>
                    <a:pt x="2633" y="875"/>
                    <a:pt x="2152" y="887"/>
                    <a:pt x="1659" y="899"/>
                  </a:cubicBezTo>
                  <a:cubicBezTo>
                    <a:pt x="1659" y="671"/>
                    <a:pt x="1647" y="442"/>
                    <a:pt x="1623" y="226"/>
                  </a:cubicBezTo>
                  <a:cubicBezTo>
                    <a:pt x="1605" y="76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8170674" y="464149"/>
              <a:ext cx="220695" cy="178942"/>
            </a:xfrm>
            <a:custGeom>
              <a:avLst/>
              <a:gdLst/>
              <a:ahLst/>
              <a:cxnLst/>
              <a:rect l="l" t="t" r="r" b="b"/>
              <a:pathLst>
                <a:path w="3219" h="2610" extrusionOk="0">
                  <a:moveTo>
                    <a:pt x="1656" y="1"/>
                  </a:moveTo>
                  <a:cubicBezTo>
                    <a:pt x="1567" y="1"/>
                    <a:pt x="1477" y="40"/>
                    <a:pt x="1419" y="132"/>
                  </a:cubicBezTo>
                  <a:cubicBezTo>
                    <a:pt x="1251" y="372"/>
                    <a:pt x="1155" y="661"/>
                    <a:pt x="1095" y="949"/>
                  </a:cubicBezTo>
                  <a:cubicBezTo>
                    <a:pt x="818" y="961"/>
                    <a:pt x="542" y="961"/>
                    <a:pt x="265" y="973"/>
                  </a:cubicBezTo>
                  <a:cubicBezTo>
                    <a:pt x="1" y="985"/>
                    <a:pt x="1" y="1370"/>
                    <a:pt x="265" y="1382"/>
                  </a:cubicBezTo>
                  <a:cubicBezTo>
                    <a:pt x="530" y="1394"/>
                    <a:pt x="794" y="1394"/>
                    <a:pt x="1071" y="1406"/>
                  </a:cubicBezTo>
                  <a:cubicBezTo>
                    <a:pt x="1059" y="1755"/>
                    <a:pt x="1107" y="2091"/>
                    <a:pt x="1191" y="2404"/>
                  </a:cubicBezTo>
                  <a:cubicBezTo>
                    <a:pt x="1224" y="2548"/>
                    <a:pt x="1329" y="2609"/>
                    <a:pt x="1437" y="2609"/>
                  </a:cubicBezTo>
                  <a:cubicBezTo>
                    <a:pt x="1601" y="2609"/>
                    <a:pt x="1775" y="2469"/>
                    <a:pt x="1732" y="2259"/>
                  </a:cubicBezTo>
                  <a:cubicBezTo>
                    <a:pt x="1672" y="1959"/>
                    <a:pt x="1672" y="1682"/>
                    <a:pt x="1696" y="1418"/>
                  </a:cubicBezTo>
                  <a:cubicBezTo>
                    <a:pt x="2092" y="1418"/>
                    <a:pt x="2489" y="1430"/>
                    <a:pt x="2886" y="1442"/>
                  </a:cubicBezTo>
                  <a:cubicBezTo>
                    <a:pt x="2889" y="1442"/>
                    <a:pt x="2893" y="1442"/>
                    <a:pt x="2897" y="1442"/>
                  </a:cubicBezTo>
                  <a:cubicBezTo>
                    <a:pt x="3219" y="1442"/>
                    <a:pt x="3219" y="913"/>
                    <a:pt x="2897" y="913"/>
                  </a:cubicBezTo>
                  <a:cubicBezTo>
                    <a:pt x="2893" y="913"/>
                    <a:pt x="2889" y="913"/>
                    <a:pt x="2886" y="913"/>
                  </a:cubicBezTo>
                  <a:cubicBezTo>
                    <a:pt x="2513" y="925"/>
                    <a:pt x="2153" y="937"/>
                    <a:pt x="1780" y="937"/>
                  </a:cubicBezTo>
                  <a:cubicBezTo>
                    <a:pt x="1828" y="745"/>
                    <a:pt x="1876" y="552"/>
                    <a:pt x="1936" y="348"/>
                  </a:cubicBezTo>
                  <a:cubicBezTo>
                    <a:pt x="1991" y="144"/>
                    <a:pt x="1825" y="1"/>
                    <a:pt x="1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8590192" y="485540"/>
              <a:ext cx="206914" cy="175171"/>
            </a:xfrm>
            <a:custGeom>
              <a:avLst/>
              <a:gdLst/>
              <a:ahLst/>
              <a:cxnLst/>
              <a:rect l="l" t="t" r="r" b="b"/>
              <a:pathLst>
                <a:path w="3018" h="2555" extrusionOk="0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8948349" y="486568"/>
              <a:ext cx="220763" cy="194985"/>
            </a:xfrm>
            <a:custGeom>
              <a:avLst/>
              <a:gdLst/>
              <a:ahLst/>
              <a:cxnLst/>
              <a:rect l="l" t="t" r="r" b="b"/>
              <a:pathLst>
                <a:path w="3220" h="2844" extrusionOk="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7912751" y="724676"/>
              <a:ext cx="239069" cy="168726"/>
            </a:xfrm>
            <a:custGeom>
              <a:avLst/>
              <a:gdLst/>
              <a:ahLst/>
              <a:cxnLst/>
              <a:rect l="l" t="t" r="r" b="b"/>
              <a:pathLst>
                <a:path w="3487" h="2461" extrusionOk="0">
                  <a:moveTo>
                    <a:pt x="2215" y="0"/>
                  </a:moveTo>
                  <a:cubicBezTo>
                    <a:pt x="2132" y="0"/>
                    <a:pt x="2049" y="36"/>
                    <a:pt x="1996" y="118"/>
                  </a:cubicBezTo>
                  <a:cubicBezTo>
                    <a:pt x="1839" y="359"/>
                    <a:pt x="1755" y="635"/>
                    <a:pt x="1707" y="912"/>
                  </a:cubicBezTo>
                  <a:cubicBezTo>
                    <a:pt x="1226" y="924"/>
                    <a:pt x="733" y="936"/>
                    <a:pt x="253" y="960"/>
                  </a:cubicBezTo>
                  <a:cubicBezTo>
                    <a:pt x="0" y="972"/>
                    <a:pt x="0" y="1345"/>
                    <a:pt x="253" y="1357"/>
                  </a:cubicBezTo>
                  <a:cubicBezTo>
                    <a:pt x="721" y="1369"/>
                    <a:pt x="1202" y="1393"/>
                    <a:pt x="1683" y="1405"/>
                  </a:cubicBezTo>
                  <a:cubicBezTo>
                    <a:pt x="1695" y="1741"/>
                    <a:pt x="1767" y="2090"/>
                    <a:pt x="1900" y="2390"/>
                  </a:cubicBezTo>
                  <a:cubicBezTo>
                    <a:pt x="1922" y="2440"/>
                    <a:pt x="1966" y="2460"/>
                    <a:pt x="2012" y="2460"/>
                  </a:cubicBezTo>
                  <a:cubicBezTo>
                    <a:pt x="2091" y="2460"/>
                    <a:pt x="2176" y="2401"/>
                    <a:pt x="2176" y="2318"/>
                  </a:cubicBezTo>
                  <a:cubicBezTo>
                    <a:pt x="2164" y="2018"/>
                    <a:pt x="2152" y="1705"/>
                    <a:pt x="2188" y="1405"/>
                  </a:cubicBezTo>
                  <a:cubicBezTo>
                    <a:pt x="2513" y="1405"/>
                    <a:pt x="2837" y="1417"/>
                    <a:pt x="3162" y="1417"/>
                  </a:cubicBezTo>
                  <a:cubicBezTo>
                    <a:pt x="3486" y="1405"/>
                    <a:pt x="3486" y="900"/>
                    <a:pt x="3162" y="900"/>
                  </a:cubicBezTo>
                  <a:cubicBezTo>
                    <a:pt x="2873" y="900"/>
                    <a:pt x="2585" y="900"/>
                    <a:pt x="2296" y="912"/>
                  </a:cubicBezTo>
                  <a:cubicBezTo>
                    <a:pt x="2344" y="707"/>
                    <a:pt x="2416" y="527"/>
                    <a:pt x="2477" y="323"/>
                  </a:cubicBezTo>
                  <a:cubicBezTo>
                    <a:pt x="2532" y="133"/>
                    <a:pt x="2374" y="0"/>
                    <a:pt x="2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8333846" y="705959"/>
              <a:ext cx="256414" cy="191899"/>
            </a:xfrm>
            <a:custGeom>
              <a:avLst/>
              <a:gdLst/>
              <a:ahLst/>
              <a:cxnLst/>
              <a:rect l="l" t="t" r="r" b="b"/>
              <a:pathLst>
                <a:path w="3740" h="2799" extrusionOk="0">
                  <a:moveTo>
                    <a:pt x="1666" y="1"/>
                  </a:moveTo>
                  <a:cubicBezTo>
                    <a:pt x="1534" y="1"/>
                    <a:pt x="1401" y="91"/>
                    <a:pt x="1395" y="271"/>
                  </a:cubicBezTo>
                  <a:cubicBezTo>
                    <a:pt x="1383" y="379"/>
                    <a:pt x="1383" y="488"/>
                    <a:pt x="1383" y="596"/>
                  </a:cubicBezTo>
                  <a:cubicBezTo>
                    <a:pt x="987" y="608"/>
                    <a:pt x="590" y="632"/>
                    <a:pt x="217" y="680"/>
                  </a:cubicBezTo>
                  <a:cubicBezTo>
                    <a:pt x="1" y="716"/>
                    <a:pt x="1" y="980"/>
                    <a:pt x="217" y="1016"/>
                  </a:cubicBezTo>
                  <a:cubicBezTo>
                    <a:pt x="590" y="1065"/>
                    <a:pt x="987" y="1089"/>
                    <a:pt x="1383" y="1101"/>
                  </a:cubicBezTo>
                  <a:cubicBezTo>
                    <a:pt x="1395" y="1593"/>
                    <a:pt x="1431" y="2098"/>
                    <a:pt x="1455" y="2591"/>
                  </a:cubicBezTo>
                  <a:cubicBezTo>
                    <a:pt x="1461" y="2729"/>
                    <a:pt x="1564" y="2799"/>
                    <a:pt x="1666" y="2799"/>
                  </a:cubicBezTo>
                  <a:cubicBezTo>
                    <a:pt x="1768" y="2799"/>
                    <a:pt x="1870" y="2729"/>
                    <a:pt x="1876" y="2591"/>
                  </a:cubicBezTo>
                  <a:cubicBezTo>
                    <a:pt x="1900" y="2098"/>
                    <a:pt x="1936" y="1605"/>
                    <a:pt x="1948" y="1113"/>
                  </a:cubicBezTo>
                  <a:cubicBezTo>
                    <a:pt x="2441" y="1113"/>
                    <a:pt x="2934" y="1101"/>
                    <a:pt x="3415" y="1101"/>
                  </a:cubicBezTo>
                  <a:cubicBezTo>
                    <a:pt x="3739" y="1101"/>
                    <a:pt x="3739" y="596"/>
                    <a:pt x="3415" y="596"/>
                  </a:cubicBezTo>
                  <a:cubicBezTo>
                    <a:pt x="2934" y="596"/>
                    <a:pt x="2441" y="584"/>
                    <a:pt x="1948" y="584"/>
                  </a:cubicBezTo>
                  <a:cubicBezTo>
                    <a:pt x="1948" y="476"/>
                    <a:pt x="1948" y="367"/>
                    <a:pt x="1936" y="271"/>
                  </a:cubicBezTo>
                  <a:cubicBezTo>
                    <a:pt x="1930" y="91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8712160" y="728241"/>
              <a:ext cx="234955" cy="169000"/>
            </a:xfrm>
            <a:custGeom>
              <a:avLst/>
              <a:gdLst/>
              <a:ahLst/>
              <a:cxnLst/>
              <a:rect l="l" t="t" r="r" b="b"/>
              <a:pathLst>
                <a:path w="3427" h="2465" extrusionOk="0">
                  <a:moveTo>
                    <a:pt x="1387" y="0"/>
                  </a:moveTo>
                  <a:cubicBezTo>
                    <a:pt x="1278" y="0"/>
                    <a:pt x="1167" y="78"/>
                    <a:pt x="1143" y="235"/>
                  </a:cubicBezTo>
                  <a:cubicBezTo>
                    <a:pt x="1119" y="451"/>
                    <a:pt x="1106" y="679"/>
                    <a:pt x="1119" y="908"/>
                  </a:cubicBezTo>
                  <a:cubicBezTo>
                    <a:pt x="818" y="920"/>
                    <a:pt x="517" y="920"/>
                    <a:pt x="217" y="932"/>
                  </a:cubicBezTo>
                  <a:cubicBezTo>
                    <a:pt x="1" y="944"/>
                    <a:pt x="1" y="1268"/>
                    <a:pt x="217" y="1280"/>
                  </a:cubicBezTo>
                  <a:cubicBezTo>
                    <a:pt x="517" y="1293"/>
                    <a:pt x="830" y="1293"/>
                    <a:pt x="1131" y="1305"/>
                  </a:cubicBezTo>
                  <a:cubicBezTo>
                    <a:pt x="1143" y="1629"/>
                    <a:pt x="1167" y="1954"/>
                    <a:pt x="1179" y="2266"/>
                  </a:cubicBezTo>
                  <a:cubicBezTo>
                    <a:pt x="1185" y="2398"/>
                    <a:pt x="1287" y="2465"/>
                    <a:pt x="1387" y="2465"/>
                  </a:cubicBezTo>
                  <a:cubicBezTo>
                    <a:pt x="1488" y="2465"/>
                    <a:pt x="1587" y="2398"/>
                    <a:pt x="1587" y="2266"/>
                  </a:cubicBezTo>
                  <a:cubicBezTo>
                    <a:pt x="1599" y="1954"/>
                    <a:pt x="1623" y="1641"/>
                    <a:pt x="1647" y="1317"/>
                  </a:cubicBezTo>
                  <a:cubicBezTo>
                    <a:pt x="2140" y="1329"/>
                    <a:pt x="2633" y="1329"/>
                    <a:pt x="3126" y="1341"/>
                  </a:cubicBezTo>
                  <a:cubicBezTo>
                    <a:pt x="3427" y="1341"/>
                    <a:pt x="3427" y="872"/>
                    <a:pt x="3126" y="872"/>
                  </a:cubicBezTo>
                  <a:cubicBezTo>
                    <a:pt x="2633" y="872"/>
                    <a:pt x="2152" y="884"/>
                    <a:pt x="1659" y="896"/>
                  </a:cubicBezTo>
                  <a:cubicBezTo>
                    <a:pt x="1659" y="667"/>
                    <a:pt x="1647" y="451"/>
                    <a:pt x="1623" y="235"/>
                  </a:cubicBezTo>
                  <a:cubicBezTo>
                    <a:pt x="1605" y="78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7712488" y="520025"/>
              <a:ext cx="264847" cy="135337"/>
            </a:xfrm>
            <a:custGeom>
              <a:avLst/>
              <a:gdLst/>
              <a:ahLst/>
              <a:cxnLst/>
              <a:rect l="l" t="t" r="r" b="b"/>
              <a:pathLst>
                <a:path w="3863" h="1974" extrusionOk="0">
                  <a:moveTo>
                    <a:pt x="1881" y="0"/>
                  </a:moveTo>
                  <a:cubicBezTo>
                    <a:pt x="1815" y="0"/>
                    <a:pt x="1746" y="26"/>
                    <a:pt x="1683" y="86"/>
                  </a:cubicBezTo>
                  <a:cubicBezTo>
                    <a:pt x="1563" y="194"/>
                    <a:pt x="1491" y="339"/>
                    <a:pt x="1443" y="483"/>
                  </a:cubicBezTo>
                  <a:cubicBezTo>
                    <a:pt x="1046" y="459"/>
                    <a:pt x="661" y="423"/>
                    <a:pt x="265" y="411"/>
                  </a:cubicBezTo>
                  <a:cubicBezTo>
                    <a:pt x="60" y="411"/>
                    <a:pt x="0" y="747"/>
                    <a:pt x="216" y="783"/>
                  </a:cubicBezTo>
                  <a:cubicBezTo>
                    <a:pt x="601" y="843"/>
                    <a:pt x="974" y="892"/>
                    <a:pt x="1358" y="928"/>
                  </a:cubicBezTo>
                  <a:cubicBezTo>
                    <a:pt x="1358" y="988"/>
                    <a:pt x="1346" y="1036"/>
                    <a:pt x="1346" y="1084"/>
                  </a:cubicBezTo>
                  <a:cubicBezTo>
                    <a:pt x="1346" y="1336"/>
                    <a:pt x="1370" y="1685"/>
                    <a:pt x="1587" y="1841"/>
                  </a:cubicBezTo>
                  <a:lnTo>
                    <a:pt x="1587" y="1853"/>
                  </a:lnTo>
                  <a:cubicBezTo>
                    <a:pt x="1626" y="1936"/>
                    <a:pt x="1700" y="1973"/>
                    <a:pt x="1771" y="1973"/>
                  </a:cubicBezTo>
                  <a:cubicBezTo>
                    <a:pt x="1875" y="1973"/>
                    <a:pt x="1971" y="1893"/>
                    <a:pt x="1935" y="1757"/>
                  </a:cubicBezTo>
                  <a:cubicBezTo>
                    <a:pt x="1935" y="1745"/>
                    <a:pt x="1935" y="1745"/>
                    <a:pt x="1923" y="1733"/>
                  </a:cubicBezTo>
                  <a:cubicBezTo>
                    <a:pt x="2008" y="1565"/>
                    <a:pt x="1947" y="1372"/>
                    <a:pt x="1960" y="1180"/>
                  </a:cubicBezTo>
                  <a:cubicBezTo>
                    <a:pt x="1960" y="1120"/>
                    <a:pt x="1972" y="1060"/>
                    <a:pt x="1984" y="1000"/>
                  </a:cubicBezTo>
                  <a:cubicBezTo>
                    <a:pt x="2452" y="1060"/>
                    <a:pt x="2921" y="1108"/>
                    <a:pt x="3390" y="1180"/>
                  </a:cubicBezTo>
                  <a:cubicBezTo>
                    <a:pt x="3409" y="1183"/>
                    <a:pt x="3428" y="1184"/>
                    <a:pt x="3446" y="1184"/>
                  </a:cubicBezTo>
                  <a:cubicBezTo>
                    <a:pt x="3806" y="1184"/>
                    <a:pt x="3863" y="638"/>
                    <a:pt x="3462" y="627"/>
                  </a:cubicBezTo>
                  <a:cubicBezTo>
                    <a:pt x="3017" y="603"/>
                    <a:pt x="2573" y="579"/>
                    <a:pt x="2128" y="543"/>
                  </a:cubicBezTo>
                  <a:cubicBezTo>
                    <a:pt x="2140" y="483"/>
                    <a:pt x="2152" y="423"/>
                    <a:pt x="2164" y="375"/>
                  </a:cubicBezTo>
                  <a:cubicBezTo>
                    <a:pt x="2199" y="175"/>
                    <a:pt x="2051" y="0"/>
                    <a:pt x="1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8170674" y="464149"/>
              <a:ext cx="220695" cy="178942"/>
            </a:xfrm>
            <a:custGeom>
              <a:avLst/>
              <a:gdLst/>
              <a:ahLst/>
              <a:cxnLst/>
              <a:rect l="l" t="t" r="r" b="b"/>
              <a:pathLst>
                <a:path w="3219" h="2610" extrusionOk="0">
                  <a:moveTo>
                    <a:pt x="1656" y="1"/>
                  </a:moveTo>
                  <a:cubicBezTo>
                    <a:pt x="1567" y="1"/>
                    <a:pt x="1477" y="40"/>
                    <a:pt x="1419" y="132"/>
                  </a:cubicBezTo>
                  <a:cubicBezTo>
                    <a:pt x="1251" y="372"/>
                    <a:pt x="1155" y="661"/>
                    <a:pt x="1095" y="949"/>
                  </a:cubicBezTo>
                  <a:cubicBezTo>
                    <a:pt x="818" y="961"/>
                    <a:pt x="542" y="961"/>
                    <a:pt x="265" y="973"/>
                  </a:cubicBezTo>
                  <a:cubicBezTo>
                    <a:pt x="1" y="985"/>
                    <a:pt x="1" y="1370"/>
                    <a:pt x="265" y="1382"/>
                  </a:cubicBezTo>
                  <a:cubicBezTo>
                    <a:pt x="530" y="1394"/>
                    <a:pt x="794" y="1394"/>
                    <a:pt x="1071" y="1406"/>
                  </a:cubicBezTo>
                  <a:cubicBezTo>
                    <a:pt x="1059" y="1755"/>
                    <a:pt x="1107" y="2091"/>
                    <a:pt x="1191" y="2404"/>
                  </a:cubicBezTo>
                  <a:cubicBezTo>
                    <a:pt x="1224" y="2548"/>
                    <a:pt x="1329" y="2609"/>
                    <a:pt x="1437" y="2609"/>
                  </a:cubicBezTo>
                  <a:cubicBezTo>
                    <a:pt x="1601" y="2609"/>
                    <a:pt x="1775" y="2469"/>
                    <a:pt x="1732" y="2259"/>
                  </a:cubicBezTo>
                  <a:cubicBezTo>
                    <a:pt x="1672" y="1959"/>
                    <a:pt x="1672" y="1682"/>
                    <a:pt x="1696" y="1418"/>
                  </a:cubicBezTo>
                  <a:cubicBezTo>
                    <a:pt x="2092" y="1418"/>
                    <a:pt x="2489" y="1430"/>
                    <a:pt x="2886" y="1442"/>
                  </a:cubicBezTo>
                  <a:cubicBezTo>
                    <a:pt x="2889" y="1442"/>
                    <a:pt x="2893" y="1442"/>
                    <a:pt x="2897" y="1442"/>
                  </a:cubicBezTo>
                  <a:cubicBezTo>
                    <a:pt x="3219" y="1442"/>
                    <a:pt x="3219" y="913"/>
                    <a:pt x="2897" y="913"/>
                  </a:cubicBezTo>
                  <a:cubicBezTo>
                    <a:pt x="2893" y="913"/>
                    <a:pt x="2889" y="913"/>
                    <a:pt x="2886" y="913"/>
                  </a:cubicBezTo>
                  <a:cubicBezTo>
                    <a:pt x="2513" y="925"/>
                    <a:pt x="2153" y="937"/>
                    <a:pt x="1780" y="937"/>
                  </a:cubicBezTo>
                  <a:cubicBezTo>
                    <a:pt x="1828" y="745"/>
                    <a:pt x="1876" y="552"/>
                    <a:pt x="1936" y="348"/>
                  </a:cubicBezTo>
                  <a:cubicBezTo>
                    <a:pt x="1991" y="144"/>
                    <a:pt x="1825" y="1"/>
                    <a:pt x="1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8590192" y="485540"/>
              <a:ext cx="206914" cy="175171"/>
            </a:xfrm>
            <a:custGeom>
              <a:avLst/>
              <a:gdLst/>
              <a:ahLst/>
              <a:cxnLst/>
              <a:rect l="l" t="t" r="r" b="b"/>
              <a:pathLst>
                <a:path w="3018" h="2555" extrusionOk="0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8948349" y="486568"/>
              <a:ext cx="220763" cy="194985"/>
            </a:xfrm>
            <a:custGeom>
              <a:avLst/>
              <a:gdLst/>
              <a:ahLst/>
              <a:cxnLst/>
              <a:rect l="l" t="t" r="r" b="b"/>
              <a:pathLst>
                <a:path w="3220" h="2844" extrusionOk="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7912751" y="724676"/>
              <a:ext cx="239069" cy="168726"/>
            </a:xfrm>
            <a:custGeom>
              <a:avLst/>
              <a:gdLst/>
              <a:ahLst/>
              <a:cxnLst/>
              <a:rect l="l" t="t" r="r" b="b"/>
              <a:pathLst>
                <a:path w="3487" h="2461" extrusionOk="0">
                  <a:moveTo>
                    <a:pt x="2215" y="0"/>
                  </a:moveTo>
                  <a:cubicBezTo>
                    <a:pt x="2132" y="0"/>
                    <a:pt x="2049" y="36"/>
                    <a:pt x="1996" y="118"/>
                  </a:cubicBezTo>
                  <a:cubicBezTo>
                    <a:pt x="1839" y="359"/>
                    <a:pt x="1755" y="635"/>
                    <a:pt x="1707" y="912"/>
                  </a:cubicBezTo>
                  <a:cubicBezTo>
                    <a:pt x="1226" y="924"/>
                    <a:pt x="733" y="936"/>
                    <a:pt x="253" y="960"/>
                  </a:cubicBezTo>
                  <a:cubicBezTo>
                    <a:pt x="0" y="972"/>
                    <a:pt x="0" y="1345"/>
                    <a:pt x="253" y="1357"/>
                  </a:cubicBezTo>
                  <a:cubicBezTo>
                    <a:pt x="721" y="1369"/>
                    <a:pt x="1202" y="1393"/>
                    <a:pt x="1683" y="1405"/>
                  </a:cubicBezTo>
                  <a:cubicBezTo>
                    <a:pt x="1695" y="1741"/>
                    <a:pt x="1767" y="2090"/>
                    <a:pt x="1900" y="2390"/>
                  </a:cubicBezTo>
                  <a:cubicBezTo>
                    <a:pt x="1922" y="2440"/>
                    <a:pt x="1966" y="2460"/>
                    <a:pt x="2012" y="2460"/>
                  </a:cubicBezTo>
                  <a:cubicBezTo>
                    <a:pt x="2091" y="2460"/>
                    <a:pt x="2176" y="2401"/>
                    <a:pt x="2176" y="2318"/>
                  </a:cubicBezTo>
                  <a:cubicBezTo>
                    <a:pt x="2164" y="2018"/>
                    <a:pt x="2152" y="1705"/>
                    <a:pt x="2188" y="1405"/>
                  </a:cubicBezTo>
                  <a:cubicBezTo>
                    <a:pt x="2513" y="1405"/>
                    <a:pt x="2837" y="1417"/>
                    <a:pt x="3162" y="1417"/>
                  </a:cubicBezTo>
                  <a:cubicBezTo>
                    <a:pt x="3486" y="1405"/>
                    <a:pt x="3486" y="900"/>
                    <a:pt x="3162" y="900"/>
                  </a:cubicBezTo>
                  <a:cubicBezTo>
                    <a:pt x="2873" y="900"/>
                    <a:pt x="2585" y="900"/>
                    <a:pt x="2296" y="912"/>
                  </a:cubicBezTo>
                  <a:cubicBezTo>
                    <a:pt x="2344" y="707"/>
                    <a:pt x="2416" y="527"/>
                    <a:pt x="2477" y="323"/>
                  </a:cubicBezTo>
                  <a:cubicBezTo>
                    <a:pt x="2532" y="133"/>
                    <a:pt x="2374" y="0"/>
                    <a:pt x="2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8333846" y="705959"/>
              <a:ext cx="256414" cy="191899"/>
            </a:xfrm>
            <a:custGeom>
              <a:avLst/>
              <a:gdLst/>
              <a:ahLst/>
              <a:cxnLst/>
              <a:rect l="l" t="t" r="r" b="b"/>
              <a:pathLst>
                <a:path w="3740" h="2799" extrusionOk="0">
                  <a:moveTo>
                    <a:pt x="1666" y="1"/>
                  </a:moveTo>
                  <a:cubicBezTo>
                    <a:pt x="1534" y="1"/>
                    <a:pt x="1401" y="91"/>
                    <a:pt x="1395" y="271"/>
                  </a:cubicBezTo>
                  <a:cubicBezTo>
                    <a:pt x="1383" y="379"/>
                    <a:pt x="1383" y="488"/>
                    <a:pt x="1383" y="596"/>
                  </a:cubicBezTo>
                  <a:cubicBezTo>
                    <a:pt x="987" y="608"/>
                    <a:pt x="590" y="632"/>
                    <a:pt x="217" y="680"/>
                  </a:cubicBezTo>
                  <a:cubicBezTo>
                    <a:pt x="1" y="716"/>
                    <a:pt x="1" y="980"/>
                    <a:pt x="217" y="1016"/>
                  </a:cubicBezTo>
                  <a:cubicBezTo>
                    <a:pt x="590" y="1065"/>
                    <a:pt x="987" y="1089"/>
                    <a:pt x="1383" y="1101"/>
                  </a:cubicBezTo>
                  <a:cubicBezTo>
                    <a:pt x="1395" y="1593"/>
                    <a:pt x="1431" y="2098"/>
                    <a:pt x="1455" y="2591"/>
                  </a:cubicBezTo>
                  <a:cubicBezTo>
                    <a:pt x="1461" y="2729"/>
                    <a:pt x="1564" y="2799"/>
                    <a:pt x="1666" y="2799"/>
                  </a:cubicBezTo>
                  <a:cubicBezTo>
                    <a:pt x="1768" y="2799"/>
                    <a:pt x="1870" y="2729"/>
                    <a:pt x="1876" y="2591"/>
                  </a:cubicBezTo>
                  <a:cubicBezTo>
                    <a:pt x="1900" y="2098"/>
                    <a:pt x="1936" y="1605"/>
                    <a:pt x="1948" y="1113"/>
                  </a:cubicBezTo>
                  <a:cubicBezTo>
                    <a:pt x="2441" y="1113"/>
                    <a:pt x="2934" y="1101"/>
                    <a:pt x="3415" y="1101"/>
                  </a:cubicBezTo>
                  <a:cubicBezTo>
                    <a:pt x="3739" y="1101"/>
                    <a:pt x="3739" y="596"/>
                    <a:pt x="3415" y="596"/>
                  </a:cubicBezTo>
                  <a:cubicBezTo>
                    <a:pt x="2934" y="596"/>
                    <a:pt x="2441" y="584"/>
                    <a:pt x="1948" y="584"/>
                  </a:cubicBezTo>
                  <a:cubicBezTo>
                    <a:pt x="1948" y="476"/>
                    <a:pt x="1948" y="367"/>
                    <a:pt x="1936" y="271"/>
                  </a:cubicBezTo>
                  <a:cubicBezTo>
                    <a:pt x="1930" y="91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8712160" y="728241"/>
              <a:ext cx="234955" cy="169000"/>
            </a:xfrm>
            <a:custGeom>
              <a:avLst/>
              <a:gdLst/>
              <a:ahLst/>
              <a:cxnLst/>
              <a:rect l="l" t="t" r="r" b="b"/>
              <a:pathLst>
                <a:path w="3427" h="2465" extrusionOk="0">
                  <a:moveTo>
                    <a:pt x="1387" y="0"/>
                  </a:moveTo>
                  <a:cubicBezTo>
                    <a:pt x="1278" y="0"/>
                    <a:pt x="1167" y="78"/>
                    <a:pt x="1143" y="235"/>
                  </a:cubicBezTo>
                  <a:cubicBezTo>
                    <a:pt x="1119" y="451"/>
                    <a:pt x="1106" y="679"/>
                    <a:pt x="1119" y="908"/>
                  </a:cubicBezTo>
                  <a:cubicBezTo>
                    <a:pt x="818" y="920"/>
                    <a:pt x="517" y="920"/>
                    <a:pt x="217" y="932"/>
                  </a:cubicBezTo>
                  <a:cubicBezTo>
                    <a:pt x="1" y="944"/>
                    <a:pt x="1" y="1268"/>
                    <a:pt x="217" y="1280"/>
                  </a:cubicBezTo>
                  <a:cubicBezTo>
                    <a:pt x="517" y="1293"/>
                    <a:pt x="830" y="1293"/>
                    <a:pt x="1131" y="1305"/>
                  </a:cubicBezTo>
                  <a:cubicBezTo>
                    <a:pt x="1143" y="1629"/>
                    <a:pt x="1167" y="1954"/>
                    <a:pt x="1179" y="2266"/>
                  </a:cubicBezTo>
                  <a:cubicBezTo>
                    <a:pt x="1185" y="2398"/>
                    <a:pt x="1287" y="2465"/>
                    <a:pt x="1387" y="2465"/>
                  </a:cubicBezTo>
                  <a:cubicBezTo>
                    <a:pt x="1488" y="2465"/>
                    <a:pt x="1587" y="2398"/>
                    <a:pt x="1587" y="2266"/>
                  </a:cubicBezTo>
                  <a:cubicBezTo>
                    <a:pt x="1599" y="1954"/>
                    <a:pt x="1623" y="1641"/>
                    <a:pt x="1647" y="1317"/>
                  </a:cubicBezTo>
                  <a:cubicBezTo>
                    <a:pt x="2140" y="1329"/>
                    <a:pt x="2633" y="1329"/>
                    <a:pt x="3126" y="1341"/>
                  </a:cubicBezTo>
                  <a:cubicBezTo>
                    <a:pt x="3427" y="1341"/>
                    <a:pt x="3427" y="872"/>
                    <a:pt x="3126" y="872"/>
                  </a:cubicBezTo>
                  <a:cubicBezTo>
                    <a:pt x="2633" y="872"/>
                    <a:pt x="2152" y="884"/>
                    <a:pt x="1659" y="896"/>
                  </a:cubicBezTo>
                  <a:cubicBezTo>
                    <a:pt x="1659" y="667"/>
                    <a:pt x="1647" y="451"/>
                    <a:pt x="1623" y="235"/>
                  </a:cubicBezTo>
                  <a:cubicBezTo>
                    <a:pt x="1605" y="78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8590192" y="950100"/>
              <a:ext cx="206708" cy="175239"/>
            </a:xfrm>
            <a:custGeom>
              <a:avLst/>
              <a:gdLst/>
              <a:ahLst/>
              <a:cxnLst/>
              <a:rect l="l" t="t" r="r" b="b"/>
              <a:pathLst>
                <a:path w="3015" h="2556" extrusionOk="0">
                  <a:moveTo>
                    <a:pt x="1413" y="1"/>
                  </a:moveTo>
                  <a:cubicBezTo>
                    <a:pt x="1278" y="1"/>
                    <a:pt x="1142" y="94"/>
                    <a:pt x="1118" y="280"/>
                  </a:cubicBezTo>
                  <a:cubicBezTo>
                    <a:pt x="1094" y="485"/>
                    <a:pt x="1094" y="701"/>
                    <a:pt x="1094" y="930"/>
                  </a:cubicBezTo>
                  <a:cubicBezTo>
                    <a:pt x="806" y="930"/>
                    <a:pt x="529" y="942"/>
                    <a:pt x="253" y="954"/>
                  </a:cubicBezTo>
                  <a:cubicBezTo>
                    <a:pt x="0" y="966"/>
                    <a:pt x="0" y="1338"/>
                    <a:pt x="253" y="1350"/>
                  </a:cubicBezTo>
                  <a:cubicBezTo>
                    <a:pt x="541" y="1362"/>
                    <a:pt x="818" y="1374"/>
                    <a:pt x="1106" y="1386"/>
                  </a:cubicBezTo>
                  <a:cubicBezTo>
                    <a:pt x="1118" y="1699"/>
                    <a:pt x="1154" y="2011"/>
                    <a:pt x="1166" y="2312"/>
                  </a:cubicBezTo>
                  <a:cubicBezTo>
                    <a:pt x="1179" y="2474"/>
                    <a:pt x="1296" y="2555"/>
                    <a:pt x="1413" y="2555"/>
                  </a:cubicBezTo>
                  <a:cubicBezTo>
                    <a:pt x="1530" y="2555"/>
                    <a:pt x="1647" y="2474"/>
                    <a:pt x="1659" y="2312"/>
                  </a:cubicBezTo>
                  <a:cubicBezTo>
                    <a:pt x="1683" y="2023"/>
                    <a:pt x="1707" y="1711"/>
                    <a:pt x="1731" y="1398"/>
                  </a:cubicBezTo>
                  <a:cubicBezTo>
                    <a:pt x="2044" y="1398"/>
                    <a:pt x="2369" y="1410"/>
                    <a:pt x="2693" y="1410"/>
                  </a:cubicBezTo>
                  <a:cubicBezTo>
                    <a:pt x="2697" y="1411"/>
                    <a:pt x="2700" y="1411"/>
                    <a:pt x="2704" y="1411"/>
                  </a:cubicBezTo>
                  <a:cubicBezTo>
                    <a:pt x="3014" y="1411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689"/>
                    <a:pt x="1731" y="485"/>
                    <a:pt x="1707" y="280"/>
                  </a:cubicBezTo>
                  <a:cubicBezTo>
                    <a:pt x="1683" y="94"/>
                    <a:pt x="1548" y="1"/>
                    <a:pt x="14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8948349" y="951128"/>
              <a:ext cx="220763" cy="195190"/>
            </a:xfrm>
            <a:custGeom>
              <a:avLst/>
              <a:gdLst/>
              <a:ahLst/>
              <a:cxnLst/>
              <a:rect l="l" t="t" r="r" b="b"/>
              <a:pathLst>
                <a:path w="3220" h="2847" extrusionOk="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8333846" y="1170588"/>
              <a:ext cx="256414" cy="191282"/>
            </a:xfrm>
            <a:custGeom>
              <a:avLst/>
              <a:gdLst/>
              <a:ahLst/>
              <a:cxnLst/>
              <a:rect l="l" t="t" r="r" b="b"/>
              <a:pathLst>
                <a:path w="3740" h="2790" extrusionOk="0">
                  <a:moveTo>
                    <a:pt x="1666" y="1"/>
                  </a:moveTo>
                  <a:cubicBezTo>
                    <a:pt x="1534" y="1"/>
                    <a:pt x="1401" y="88"/>
                    <a:pt x="1395" y="262"/>
                  </a:cubicBezTo>
                  <a:cubicBezTo>
                    <a:pt x="1383" y="370"/>
                    <a:pt x="1383" y="478"/>
                    <a:pt x="1383" y="587"/>
                  </a:cubicBezTo>
                  <a:cubicBezTo>
                    <a:pt x="987" y="599"/>
                    <a:pt x="590" y="623"/>
                    <a:pt x="217" y="683"/>
                  </a:cubicBezTo>
                  <a:cubicBezTo>
                    <a:pt x="1" y="707"/>
                    <a:pt x="1" y="983"/>
                    <a:pt x="217" y="1007"/>
                  </a:cubicBezTo>
                  <a:cubicBezTo>
                    <a:pt x="590" y="1055"/>
                    <a:pt x="987" y="1079"/>
                    <a:pt x="1383" y="1091"/>
                  </a:cubicBezTo>
                  <a:cubicBezTo>
                    <a:pt x="1395" y="1596"/>
                    <a:pt x="1431" y="2089"/>
                    <a:pt x="1455" y="2582"/>
                  </a:cubicBezTo>
                  <a:cubicBezTo>
                    <a:pt x="1461" y="2720"/>
                    <a:pt x="1564" y="2789"/>
                    <a:pt x="1666" y="2789"/>
                  </a:cubicBezTo>
                  <a:cubicBezTo>
                    <a:pt x="1768" y="2789"/>
                    <a:pt x="1870" y="2720"/>
                    <a:pt x="1876" y="2582"/>
                  </a:cubicBezTo>
                  <a:cubicBezTo>
                    <a:pt x="1900" y="2101"/>
                    <a:pt x="1936" y="1596"/>
                    <a:pt x="1948" y="1103"/>
                  </a:cubicBezTo>
                  <a:cubicBezTo>
                    <a:pt x="2441" y="1103"/>
                    <a:pt x="2934" y="1091"/>
                    <a:pt x="3415" y="1091"/>
                  </a:cubicBezTo>
                  <a:cubicBezTo>
                    <a:pt x="3419" y="1092"/>
                    <a:pt x="3422" y="1092"/>
                    <a:pt x="3426" y="1092"/>
                  </a:cubicBezTo>
                  <a:cubicBezTo>
                    <a:pt x="3739" y="1092"/>
                    <a:pt x="3736" y="587"/>
                    <a:pt x="3415" y="587"/>
                  </a:cubicBezTo>
                  <a:lnTo>
                    <a:pt x="1948" y="587"/>
                  </a:lnTo>
                  <a:cubicBezTo>
                    <a:pt x="1948" y="478"/>
                    <a:pt x="1948" y="370"/>
                    <a:pt x="1936" y="262"/>
                  </a:cubicBezTo>
                  <a:cubicBezTo>
                    <a:pt x="1930" y="88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8788360" y="1192870"/>
              <a:ext cx="234955" cy="169206"/>
            </a:xfrm>
            <a:custGeom>
              <a:avLst/>
              <a:gdLst/>
              <a:ahLst/>
              <a:cxnLst/>
              <a:rect l="l" t="t" r="r" b="b"/>
              <a:pathLst>
                <a:path w="3427" h="2468" extrusionOk="0">
                  <a:moveTo>
                    <a:pt x="1387" y="0"/>
                  </a:moveTo>
                  <a:cubicBezTo>
                    <a:pt x="1278" y="0"/>
                    <a:pt x="1167" y="75"/>
                    <a:pt x="1143" y="225"/>
                  </a:cubicBezTo>
                  <a:cubicBezTo>
                    <a:pt x="1119" y="454"/>
                    <a:pt x="1106" y="670"/>
                    <a:pt x="1119" y="911"/>
                  </a:cubicBezTo>
                  <a:cubicBezTo>
                    <a:pt x="818" y="911"/>
                    <a:pt x="517" y="923"/>
                    <a:pt x="217" y="923"/>
                  </a:cubicBezTo>
                  <a:cubicBezTo>
                    <a:pt x="1" y="935"/>
                    <a:pt x="1" y="1271"/>
                    <a:pt x="217" y="1271"/>
                  </a:cubicBezTo>
                  <a:cubicBezTo>
                    <a:pt x="517" y="1283"/>
                    <a:pt x="830" y="1295"/>
                    <a:pt x="1131" y="1295"/>
                  </a:cubicBezTo>
                  <a:cubicBezTo>
                    <a:pt x="1143" y="1620"/>
                    <a:pt x="1167" y="1944"/>
                    <a:pt x="1179" y="2269"/>
                  </a:cubicBezTo>
                  <a:cubicBezTo>
                    <a:pt x="1185" y="2401"/>
                    <a:pt x="1287" y="2467"/>
                    <a:pt x="1387" y="2467"/>
                  </a:cubicBezTo>
                  <a:cubicBezTo>
                    <a:pt x="1488" y="2467"/>
                    <a:pt x="1587" y="2401"/>
                    <a:pt x="1587" y="2269"/>
                  </a:cubicBezTo>
                  <a:cubicBezTo>
                    <a:pt x="1599" y="1957"/>
                    <a:pt x="1623" y="1632"/>
                    <a:pt x="1647" y="1307"/>
                  </a:cubicBezTo>
                  <a:cubicBezTo>
                    <a:pt x="2140" y="1319"/>
                    <a:pt x="2633" y="1331"/>
                    <a:pt x="3126" y="1331"/>
                  </a:cubicBezTo>
                  <a:cubicBezTo>
                    <a:pt x="3130" y="1332"/>
                    <a:pt x="3133" y="1332"/>
                    <a:pt x="3137" y="1332"/>
                  </a:cubicBezTo>
                  <a:cubicBezTo>
                    <a:pt x="3426" y="1332"/>
                    <a:pt x="3423" y="863"/>
                    <a:pt x="3126" y="863"/>
                  </a:cubicBezTo>
                  <a:cubicBezTo>
                    <a:pt x="2633" y="875"/>
                    <a:pt x="2152" y="887"/>
                    <a:pt x="1659" y="887"/>
                  </a:cubicBezTo>
                  <a:cubicBezTo>
                    <a:pt x="1659" y="670"/>
                    <a:pt x="1647" y="442"/>
                    <a:pt x="1623" y="225"/>
                  </a:cubicBezTo>
                  <a:cubicBezTo>
                    <a:pt x="1605" y="75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 rot="-5564026">
              <a:off x="8888536" y="1560003"/>
              <a:ext cx="264644" cy="134996"/>
            </a:xfrm>
            <a:custGeom>
              <a:avLst/>
              <a:gdLst/>
              <a:ahLst/>
              <a:cxnLst/>
              <a:rect l="l" t="t" r="r" b="b"/>
              <a:pathLst>
                <a:path w="3860" h="1969" extrusionOk="0">
                  <a:moveTo>
                    <a:pt x="1879" y="0"/>
                  </a:moveTo>
                  <a:cubicBezTo>
                    <a:pt x="1814" y="0"/>
                    <a:pt x="1746" y="25"/>
                    <a:pt x="1683" y="81"/>
                  </a:cubicBezTo>
                  <a:cubicBezTo>
                    <a:pt x="1563" y="189"/>
                    <a:pt x="1491" y="333"/>
                    <a:pt x="1443" y="478"/>
                  </a:cubicBezTo>
                  <a:cubicBezTo>
                    <a:pt x="1046" y="454"/>
                    <a:pt x="661" y="430"/>
                    <a:pt x="265" y="405"/>
                  </a:cubicBezTo>
                  <a:cubicBezTo>
                    <a:pt x="60" y="405"/>
                    <a:pt x="0" y="754"/>
                    <a:pt x="216" y="778"/>
                  </a:cubicBezTo>
                  <a:cubicBezTo>
                    <a:pt x="601" y="838"/>
                    <a:pt x="974" y="886"/>
                    <a:pt x="1358" y="934"/>
                  </a:cubicBezTo>
                  <a:cubicBezTo>
                    <a:pt x="1358" y="983"/>
                    <a:pt x="1346" y="1031"/>
                    <a:pt x="1346" y="1079"/>
                  </a:cubicBezTo>
                  <a:cubicBezTo>
                    <a:pt x="1346" y="1331"/>
                    <a:pt x="1370" y="1692"/>
                    <a:pt x="1587" y="1836"/>
                  </a:cubicBezTo>
                  <a:lnTo>
                    <a:pt x="1587" y="1848"/>
                  </a:lnTo>
                  <a:cubicBezTo>
                    <a:pt x="1626" y="1931"/>
                    <a:pt x="1700" y="1968"/>
                    <a:pt x="1771" y="1968"/>
                  </a:cubicBezTo>
                  <a:cubicBezTo>
                    <a:pt x="1875" y="1968"/>
                    <a:pt x="1971" y="1888"/>
                    <a:pt x="1935" y="1752"/>
                  </a:cubicBezTo>
                  <a:cubicBezTo>
                    <a:pt x="1935" y="1752"/>
                    <a:pt x="1935" y="1740"/>
                    <a:pt x="1923" y="1728"/>
                  </a:cubicBezTo>
                  <a:cubicBezTo>
                    <a:pt x="2008" y="1560"/>
                    <a:pt x="1947" y="1379"/>
                    <a:pt x="1960" y="1175"/>
                  </a:cubicBezTo>
                  <a:cubicBezTo>
                    <a:pt x="1960" y="1115"/>
                    <a:pt x="1972" y="1055"/>
                    <a:pt x="1984" y="1007"/>
                  </a:cubicBezTo>
                  <a:cubicBezTo>
                    <a:pt x="2452" y="1055"/>
                    <a:pt x="2921" y="1103"/>
                    <a:pt x="3390" y="1175"/>
                  </a:cubicBezTo>
                  <a:cubicBezTo>
                    <a:pt x="3413" y="1179"/>
                    <a:pt x="3434" y="1181"/>
                    <a:pt x="3455" y="1181"/>
                  </a:cubicBezTo>
                  <a:cubicBezTo>
                    <a:pt x="3807" y="1181"/>
                    <a:pt x="3860" y="633"/>
                    <a:pt x="3462" y="622"/>
                  </a:cubicBezTo>
                  <a:cubicBezTo>
                    <a:pt x="3017" y="610"/>
                    <a:pt x="2573" y="574"/>
                    <a:pt x="2128" y="538"/>
                  </a:cubicBezTo>
                  <a:cubicBezTo>
                    <a:pt x="2140" y="478"/>
                    <a:pt x="2152" y="430"/>
                    <a:pt x="2164" y="369"/>
                  </a:cubicBezTo>
                  <a:cubicBezTo>
                    <a:pt x="2199" y="169"/>
                    <a:pt x="2050" y="0"/>
                    <a:pt x="18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8590192" y="950100"/>
              <a:ext cx="206708" cy="175239"/>
            </a:xfrm>
            <a:custGeom>
              <a:avLst/>
              <a:gdLst/>
              <a:ahLst/>
              <a:cxnLst/>
              <a:rect l="l" t="t" r="r" b="b"/>
              <a:pathLst>
                <a:path w="3015" h="2556" extrusionOk="0">
                  <a:moveTo>
                    <a:pt x="1413" y="1"/>
                  </a:moveTo>
                  <a:cubicBezTo>
                    <a:pt x="1278" y="1"/>
                    <a:pt x="1142" y="94"/>
                    <a:pt x="1118" y="280"/>
                  </a:cubicBezTo>
                  <a:cubicBezTo>
                    <a:pt x="1094" y="485"/>
                    <a:pt x="1094" y="701"/>
                    <a:pt x="1094" y="930"/>
                  </a:cubicBezTo>
                  <a:cubicBezTo>
                    <a:pt x="806" y="930"/>
                    <a:pt x="529" y="942"/>
                    <a:pt x="253" y="954"/>
                  </a:cubicBezTo>
                  <a:cubicBezTo>
                    <a:pt x="0" y="966"/>
                    <a:pt x="0" y="1338"/>
                    <a:pt x="253" y="1350"/>
                  </a:cubicBezTo>
                  <a:cubicBezTo>
                    <a:pt x="541" y="1362"/>
                    <a:pt x="818" y="1374"/>
                    <a:pt x="1106" y="1386"/>
                  </a:cubicBezTo>
                  <a:cubicBezTo>
                    <a:pt x="1118" y="1699"/>
                    <a:pt x="1154" y="2011"/>
                    <a:pt x="1166" y="2312"/>
                  </a:cubicBezTo>
                  <a:cubicBezTo>
                    <a:pt x="1179" y="2474"/>
                    <a:pt x="1296" y="2555"/>
                    <a:pt x="1413" y="2555"/>
                  </a:cubicBezTo>
                  <a:cubicBezTo>
                    <a:pt x="1530" y="2555"/>
                    <a:pt x="1647" y="2474"/>
                    <a:pt x="1659" y="2312"/>
                  </a:cubicBezTo>
                  <a:cubicBezTo>
                    <a:pt x="1683" y="2023"/>
                    <a:pt x="1707" y="1711"/>
                    <a:pt x="1731" y="1398"/>
                  </a:cubicBezTo>
                  <a:cubicBezTo>
                    <a:pt x="2044" y="1398"/>
                    <a:pt x="2369" y="1410"/>
                    <a:pt x="2693" y="1410"/>
                  </a:cubicBezTo>
                  <a:cubicBezTo>
                    <a:pt x="2697" y="1411"/>
                    <a:pt x="2700" y="1411"/>
                    <a:pt x="2704" y="1411"/>
                  </a:cubicBezTo>
                  <a:cubicBezTo>
                    <a:pt x="3014" y="1411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689"/>
                    <a:pt x="1731" y="485"/>
                    <a:pt x="1707" y="280"/>
                  </a:cubicBezTo>
                  <a:cubicBezTo>
                    <a:pt x="1683" y="94"/>
                    <a:pt x="1548" y="1"/>
                    <a:pt x="14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8948349" y="951128"/>
              <a:ext cx="220763" cy="195190"/>
            </a:xfrm>
            <a:custGeom>
              <a:avLst/>
              <a:gdLst/>
              <a:ahLst/>
              <a:cxnLst/>
              <a:rect l="l" t="t" r="r" b="b"/>
              <a:pathLst>
                <a:path w="3220" h="2847" extrusionOk="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8333846" y="1170588"/>
              <a:ext cx="256414" cy="191282"/>
            </a:xfrm>
            <a:custGeom>
              <a:avLst/>
              <a:gdLst/>
              <a:ahLst/>
              <a:cxnLst/>
              <a:rect l="l" t="t" r="r" b="b"/>
              <a:pathLst>
                <a:path w="3740" h="2790" extrusionOk="0">
                  <a:moveTo>
                    <a:pt x="1666" y="1"/>
                  </a:moveTo>
                  <a:cubicBezTo>
                    <a:pt x="1534" y="1"/>
                    <a:pt x="1401" y="88"/>
                    <a:pt x="1395" y="262"/>
                  </a:cubicBezTo>
                  <a:cubicBezTo>
                    <a:pt x="1383" y="370"/>
                    <a:pt x="1383" y="478"/>
                    <a:pt x="1383" y="587"/>
                  </a:cubicBezTo>
                  <a:cubicBezTo>
                    <a:pt x="987" y="599"/>
                    <a:pt x="590" y="623"/>
                    <a:pt x="217" y="683"/>
                  </a:cubicBezTo>
                  <a:cubicBezTo>
                    <a:pt x="1" y="707"/>
                    <a:pt x="1" y="983"/>
                    <a:pt x="217" y="1007"/>
                  </a:cubicBezTo>
                  <a:cubicBezTo>
                    <a:pt x="590" y="1055"/>
                    <a:pt x="987" y="1079"/>
                    <a:pt x="1383" y="1091"/>
                  </a:cubicBezTo>
                  <a:cubicBezTo>
                    <a:pt x="1395" y="1596"/>
                    <a:pt x="1431" y="2089"/>
                    <a:pt x="1455" y="2582"/>
                  </a:cubicBezTo>
                  <a:cubicBezTo>
                    <a:pt x="1461" y="2720"/>
                    <a:pt x="1564" y="2789"/>
                    <a:pt x="1666" y="2789"/>
                  </a:cubicBezTo>
                  <a:cubicBezTo>
                    <a:pt x="1768" y="2789"/>
                    <a:pt x="1870" y="2720"/>
                    <a:pt x="1876" y="2582"/>
                  </a:cubicBezTo>
                  <a:cubicBezTo>
                    <a:pt x="1900" y="2101"/>
                    <a:pt x="1936" y="1596"/>
                    <a:pt x="1948" y="1103"/>
                  </a:cubicBezTo>
                  <a:cubicBezTo>
                    <a:pt x="2441" y="1103"/>
                    <a:pt x="2934" y="1091"/>
                    <a:pt x="3415" y="1091"/>
                  </a:cubicBezTo>
                  <a:cubicBezTo>
                    <a:pt x="3419" y="1092"/>
                    <a:pt x="3422" y="1092"/>
                    <a:pt x="3426" y="1092"/>
                  </a:cubicBezTo>
                  <a:cubicBezTo>
                    <a:pt x="3739" y="1092"/>
                    <a:pt x="3736" y="587"/>
                    <a:pt x="3415" y="587"/>
                  </a:cubicBezTo>
                  <a:lnTo>
                    <a:pt x="1948" y="587"/>
                  </a:lnTo>
                  <a:cubicBezTo>
                    <a:pt x="1948" y="478"/>
                    <a:pt x="1948" y="370"/>
                    <a:pt x="1936" y="262"/>
                  </a:cubicBezTo>
                  <a:cubicBezTo>
                    <a:pt x="1930" y="88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7712488" y="520025"/>
              <a:ext cx="264847" cy="135337"/>
            </a:xfrm>
            <a:custGeom>
              <a:avLst/>
              <a:gdLst/>
              <a:ahLst/>
              <a:cxnLst/>
              <a:rect l="l" t="t" r="r" b="b"/>
              <a:pathLst>
                <a:path w="3863" h="1974" extrusionOk="0">
                  <a:moveTo>
                    <a:pt x="1881" y="0"/>
                  </a:moveTo>
                  <a:cubicBezTo>
                    <a:pt x="1815" y="0"/>
                    <a:pt x="1746" y="26"/>
                    <a:pt x="1683" y="86"/>
                  </a:cubicBezTo>
                  <a:cubicBezTo>
                    <a:pt x="1563" y="194"/>
                    <a:pt x="1491" y="339"/>
                    <a:pt x="1443" y="483"/>
                  </a:cubicBezTo>
                  <a:cubicBezTo>
                    <a:pt x="1046" y="459"/>
                    <a:pt x="661" y="423"/>
                    <a:pt x="265" y="411"/>
                  </a:cubicBezTo>
                  <a:cubicBezTo>
                    <a:pt x="60" y="411"/>
                    <a:pt x="0" y="747"/>
                    <a:pt x="216" y="783"/>
                  </a:cubicBezTo>
                  <a:cubicBezTo>
                    <a:pt x="601" y="843"/>
                    <a:pt x="974" y="892"/>
                    <a:pt x="1358" y="928"/>
                  </a:cubicBezTo>
                  <a:cubicBezTo>
                    <a:pt x="1358" y="988"/>
                    <a:pt x="1346" y="1036"/>
                    <a:pt x="1346" y="1084"/>
                  </a:cubicBezTo>
                  <a:cubicBezTo>
                    <a:pt x="1346" y="1336"/>
                    <a:pt x="1370" y="1685"/>
                    <a:pt x="1587" y="1841"/>
                  </a:cubicBezTo>
                  <a:lnTo>
                    <a:pt x="1587" y="1853"/>
                  </a:lnTo>
                  <a:cubicBezTo>
                    <a:pt x="1626" y="1936"/>
                    <a:pt x="1700" y="1973"/>
                    <a:pt x="1771" y="1973"/>
                  </a:cubicBezTo>
                  <a:cubicBezTo>
                    <a:pt x="1875" y="1973"/>
                    <a:pt x="1971" y="1893"/>
                    <a:pt x="1935" y="1757"/>
                  </a:cubicBezTo>
                  <a:cubicBezTo>
                    <a:pt x="1935" y="1745"/>
                    <a:pt x="1935" y="1745"/>
                    <a:pt x="1923" y="1733"/>
                  </a:cubicBezTo>
                  <a:cubicBezTo>
                    <a:pt x="2008" y="1565"/>
                    <a:pt x="1947" y="1372"/>
                    <a:pt x="1960" y="1180"/>
                  </a:cubicBezTo>
                  <a:cubicBezTo>
                    <a:pt x="1960" y="1120"/>
                    <a:pt x="1972" y="1060"/>
                    <a:pt x="1984" y="1000"/>
                  </a:cubicBezTo>
                  <a:cubicBezTo>
                    <a:pt x="2452" y="1060"/>
                    <a:pt x="2921" y="1108"/>
                    <a:pt x="3390" y="1180"/>
                  </a:cubicBezTo>
                  <a:cubicBezTo>
                    <a:pt x="3409" y="1183"/>
                    <a:pt x="3428" y="1184"/>
                    <a:pt x="3446" y="1184"/>
                  </a:cubicBezTo>
                  <a:cubicBezTo>
                    <a:pt x="3806" y="1184"/>
                    <a:pt x="3863" y="638"/>
                    <a:pt x="3462" y="627"/>
                  </a:cubicBezTo>
                  <a:cubicBezTo>
                    <a:pt x="3017" y="603"/>
                    <a:pt x="2573" y="579"/>
                    <a:pt x="2128" y="543"/>
                  </a:cubicBezTo>
                  <a:cubicBezTo>
                    <a:pt x="2140" y="483"/>
                    <a:pt x="2152" y="423"/>
                    <a:pt x="2164" y="375"/>
                  </a:cubicBezTo>
                  <a:cubicBezTo>
                    <a:pt x="2199" y="175"/>
                    <a:pt x="2051" y="0"/>
                    <a:pt x="1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7466088" y="287780"/>
              <a:ext cx="264642" cy="134995"/>
            </a:xfrm>
            <a:custGeom>
              <a:avLst/>
              <a:gdLst/>
              <a:ahLst/>
              <a:cxnLst/>
              <a:rect l="l" t="t" r="r" b="b"/>
              <a:pathLst>
                <a:path w="3860" h="1969" extrusionOk="0">
                  <a:moveTo>
                    <a:pt x="1879" y="0"/>
                  </a:moveTo>
                  <a:cubicBezTo>
                    <a:pt x="1814" y="0"/>
                    <a:pt x="1746" y="25"/>
                    <a:pt x="1683" y="81"/>
                  </a:cubicBezTo>
                  <a:cubicBezTo>
                    <a:pt x="1563" y="189"/>
                    <a:pt x="1491" y="333"/>
                    <a:pt x="1443" y="478"/>
                  </a:cubicBezTo>
                  <a:cubicBezTo>
                    <a:pt x="1046" y="454"/>
                    <a:pt x="661" y="430"/>
                    <a:pt x="265" y="405"/>
                  </a:cubicBezTo>
                  <a:cubicBezTo>
                    <a:pt x="60" y="405"/>
                    <a:pt x="0" y="754"/>
                    <a:pt x="216" y="778"/>
                  </a:cubicBezTo>
                  <a:cubicBezTo>
                    <a:pt x="601" y="838"/>
                    <a:pt x="974" y="886"/>
                    <a:pt x="1358" y="934"/>
                  </a:cubicBezTo>
                  <a:cubicBezTo>
                    <a:pt x="1358" y="983"/>
                    <a:pt x="1346" y="1031"/>
                    <a:pt x="1346" y="1079"/>
                  </a:cubicBezTo>
                  <a:cubicBezTo>
                    <a:pt x="1346" y="1331"/>
                    <a:pt x="1370" y="1692"/>
                    <a:pt x="1587" y="1836"/>
                  </a:cubicBezTo>
                  <a:lnTo>
                    <a:pt x="1587" y="1848"/>
                  </a:lnTo>
                  <a:cubicBezTo>
                    <a:pt x="1626" y="1931"/>
                    <a:pt x="1700" y="1968"/>
                    <a:pt x="1771" y="1968"/>
                  </a:cubicBezTo>
                  <a:cubicBezTo>
                    <a:pt x="1875" y="1968"/>
                    <a:pt x="1971" y="1888"/>
                    <a:pt x="1935" y="1752"/>
                  </a:cubicBezTo>
                  <a:cubicBezTo>
                    <a:pt x="1935" y="1752"/>
                    <a:pt x="1935" y="1740"/>
                    <a:pt x="1923" y="1728"/>
                  </a:cubicBezTo>
                  <a:cubicBezTo>
                    <a:pt x="2008" y="1560"/>
                    <a:pt x="1947" y="1379"/>
                    <a:pt x="1960" y="1175"/>
                  </a:cubicBezTo>
                  <a:cubicBezTo>
                    <a:pt x="1960" y="1115"/>
                    <a:pt x="1972" y="1055"/>
                    <a:pt x="1984" y="1007"/>
                  </a:cubicBezTo>
                  <a:cubicBezTo>
                    <a:pt x="2452" y="1055"/>
                    <a:pt x="2921" y="1103"/>
                    <a:pt x="3390" y="1175"/>
                  </a:cubicBezTo>
                  <a:cubicBezTo>
                    <a:pt x="3413" y="1179"/>
                    <a:pt x="3434" y="1181"/>
                    <a:pt x="3455" y="1181"/>
                  </a:cubicBezTo>
                  <a:cubicBezTo>
                    <a:pt x="3807" y="1181"/>
                    <a:pt x="3860" y="633"/>
                    <a:pt x="3462" y="622"/>
                  </a:cubicBezTo>
                  <a:cubicBezTo>
                    <a:pt x="3017" y="610"/>
                    <a:pt x="2573" y="574"/>
                    <a:pt x="2128" y="538"/>
                  </a:cubicBezTo>
                  <a:cubicBezTo>
                    <a:pt x="2140" y="478"/>
                    <a:pt x="2152" y="430"/>
                    <a:pt x="2164" y="369"/>
                  </a:cubicBezTo>
                  <a:cubicBezTo>
                    <a:pt x="2199" y="169"/>
                    <a:pt x="2050" y="0"/>
                    <a:pt x="18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8170674" y="928572"/>
              <a:ext cx="220695" cy="178667"/>
            </a:xfrm>
            <a:custGeom>
              <a:avLst/>
              <a:gdLst/>
              <a:ahLst/>
              <a:cxnLst/>
              <a:rect l="l" t="t" r="r" b="b"/>
              <a:pathLst>
                <a:path w="3219" h="2606" extrusionOk="0">
                  <a:moveTo>
                    <a:pt x="1655" y="0"/>
                  </a:moveTo>
                  <a:cubicBezTo>
                    <a:pt x="1566" y="0"/>
                    <a:pt x="1477" y="39"/>
                    <a:pt x="1419" y="126"/>
                  </a:cubicBezTo>
                  <a:cubicBezTo>
                    <a:pt x="1251" y="378"/>
                    <a:pt x="1155" y="655"/>
                    <a:pt x="1095" y="943"/>
                  </a:cubicBezTo>
                  <a:cubicBezTo>
                    <a:pt x="818" y="955"/>
                    <a:pt x="542" y="955"/>
                    <a:pt x="265" y="967"/>
                  </a:cubicBezTo>
                  <a:cubicBezTo>
                    <a:pt x="1" y="979"/>
                    <a:pt x="1" y="1364"/>
                    <a:pt x="265" y="1376"/>
                  </a:cubicBezTo>
                  <a:cubicBezTo>
                    <a:pt x="530" y="1388"/>
                    <a:pt x="794" y="1400"/>
                    <a:pt x="1071" y="1400"/>
                  </a:cubicBezTo>
                  <a:cubicBezTo>
                    <a:pt x="1059" y="1748"/>
                    <a:pt x="1107" y="2097"/>
                    <a:pt x="1191" y="2410"/>
                  </a:cubicBezTo>
                  <a:cubicBezTo>
                    <a:pt x="1224" y="2547"/>
                    <a:pt x="1326" y="2606"/>
                    <a:pt x="1433" y="2606"/>
                  </a:cubicBezTo>
                  <a:cubicBezTo>
                    <a:pt x="1598" y="2606"/>
                    <a:pt x="1776" y="2465"/>
                    <a:pt x="1732" y="2253"/>
                  </a:cubicBezTo>
                  <a:cubicBezTo>
                    <a:pt x="1672" y="1953"/>
                    <a:pt x="1672" y="1676"/>
                    <a:pt x="1696" y="1412"/>
                  </a:cubicBezTo>
                  <a:cubicBezTo>
                    <a:pt x="2092" y="1412"/>
                    <a:pt x="2489" y="1424"/>
                    <a:pt x="2886" y="1436"/>
                  </a:cubicBezTo>
                  <a:cubicBezTo>
                    <a:pt x="2889" y="1436"/>
                    <a:pt x="2893" y="1436"/>
                    <a:pt x="2897" y="1436"/>
                  </a:cubicBezTo>
                  <a:cubicBezTo>
                    <a:pt x="3215" y="1436"/>
                    <a:pt x="3219" y="918"/>
                    <a:pt x="2907" y="918"/>
                  </a:cubicBezTo>
                  <a:cubicBezTo>
                    <a:pt x="2900" y="918"/>
                    <a:pt x="2893" y="918"/>
                    <a:pt x="2886" y="919"/>
                  </a:cubicBezTo>
                  <a:cubicBezTo>
                    <a:pt x="2513" y="931"/>
                    <a:pt x="2153" y="931"/>
                    <a:pt x="1780" y="943"/>
                  </a:cubicBezTo>
                  <a:cubicBezTo>
                    <a:pt x="1828" y="751"/>
                    <a:pt x="1876" y="558"/>
                    <a:pt x="1936" y="354"/>
                  </a:cubicBezTo>
                  <a:cubicBezTo>
                    <a:pt x="1991" y="141"/>
                    <a:pt x="1824" y="0"/>
                    <a:pt x="16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8170674" y="928572"/>
              <a:ext cx="220695" cy="178667"/>
            </a:xfrm>
            <a:custGeom>
              <a:avLst/>
              <a:gdLst/>
              <a:ahLst/>
              <a:cxnLst/>
              <a:rect l="l" t="t" r="r" b="b"/>
              <a:pathLst>
                <a:path w="3219" h="2606" extrusionOk="0">
                  <a:moveTo>
                    <a:pt x="1655" y="0"/>
                  </a:moveTo>
                  <a:cubicBezTo>
                    <a:pt x="1566" y="0"/>
                    <a:pt x="1477" y="39"/>
                    <a:pt x="1419" y="126"/>
                  </a:cubicBezTo>
                  <a:cubicBezTo>
                    <a:pt x="1251" y="378"/>
                    <a:pt x="1155" y="655"/>
                    <a:pt x="1095" y="943"/>
                  </a:cubicBezTo>
                  <a:cubicBezTo>
                    <a:pt x="818" y="955"/>
                    <a:pt x="542" y="955"/>
                    <a:pt x="265" y="967"/>
                  </a:cubicBezTo>
                  <a:cubicBezTo>
                    <a:pt x="1" y="979"/>
                    <a:pt x="1" y="1364"/>
                    <a:pt x="265" y="1376"/>
                  </a:cubicBezTo>
                  <a:cubicBezTo>
                    <a:pt x="530" y="1388"/>
                    <a:pt x="794" y="1400"/>
                    <a:pt x="1071" y="1400"/>
                  </a:cubicBezTo>
                  <a:cubicBezTo>
                    <a:pt x="1059" y="1748"/>
                    <a:pt x="1107" y="2097"/>
                    <a:pt x="1191" y="2410"/>
                  </a:cubicBezTo>
                  <a:cubicBezTo>
                    <a:pt x="1224" y="2547"/>
                    <a:pt x="1326" y="2606"/>
                    <a:pt x="1433" y="2606"/>
                  </a:cubicBezTo>
                  <a:cubicBezTo>
                    <a:pt x="1598" y="2606"/>
                    <a:pt x="1776" y="2465"/>
                    <a:pt x="1732" y="2253"/>
                  </a:cubicBezTo>
                  <a:cubicBezTo>
                    <a:pt x="1672" y="1953"/>
                    <a:pt x="1672" y="1676"/>
                    <a:pt x="1696" y="1412"/>
                  </a:cubicBezTo>
                  <a:cubicBezTo>
                    <a:pt x="2092" y="1412"/>
                    <a:pt x="2489" y="1424"/>
                    <a:pt x="2886" y="1436"/>
                  </a:cubicBezTo>
                  <a:cubicBezTo>
                    <a:pt x="2889" y="1436"/>
                    <a:pt x="2893" y="1436"/>
                    <a:pt x="2897" y="1436"/>
                  </a:cubicBezTo>
                  <a:cubicBezTo>
                    <a:pt x="3215" y="1436"/>
                    <a:pt x="3219" y="918"/>
                    <a:pt x="2907" y="918"/>
                  </a:cubicBezTo>
                  <a:cubicBezTo>
                    <a:pt x="2900" y="918"/>
                    <a:pt x="2893" y="918"/>
                    <a:pt x="2886" y="919"/>
                  </a:cubicBezTo>
                  <a:cubicBezTo>
                    <a:pt x="2513" y="931"/>
                    <a:pt x="2153" y="931"/>
                    <a:pt x="1780" y="943"/>
                  </a:cubicBezTo>
                  <a:cubicBezTo>
                    <a:pt x="1828" y="751"/>
                    <a:pt x="1876" y="558"/>
                    <a:pt x="1936" y="354"/>
                  </a:cubicBezTo>
                  <a:cubicBezTo>
                    <a:pt x="1991" y="141"/>
                    <a:pt x="1824" y="0"/>
                    <a:pt x="16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7280351" y="24524"/>
              <a:ext cx="239069" cy="169000"/>
            </a:xfrm>
            <a:custGeom>
              <a:avLst/>
              <a:gdLst/>
              <a:ahLst/>
              <a:cxnLst/>
              <a:rect l="l" t="t" r="r" b="b"/>
              <a:pathLst>
                <a:path w="3487" h="2465" extrusionOk="0">
                  <a:moveTo>
                    <a:pt x="2219" y="0"/>
                  </a:moveTo>
                  <a:cubicBezTo>
                    <a:pt x="2135" y="0"/>
                    <a:pt x="2050" y="38"/>
                    <a:pt x="1996" y="126"/>
                  </a:cubicBezTo>
                  <a:cubicBezTo>
                    <a:pt x="1839" y="355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0"/>
                    <a:pt x="253" y="1352"/>
                  </a:cubicBezTo>
                  <a:cubicBezTo>
                    <a:pt x="721" y="1376"/>
                    <a:pt x="1202" y="1388"/>
                    <a:pt x="1683" y="1400"/>
                  </a:cubicBezTo>
                  <a:cubicBezTo>
                    <a:pt x="1695" y="1749"/>
                    <a:pt x="1767" y="2086"/>
                    <a:pt x="1900" y="2386"/>
                  </a:cubicBezTo>
                  <a:cubicBezTo>
                    <a:pt x="1922" y="2441"/>
                    <a:pt x="1968" y="2465"/>
                    <a:pt x="2016" y="2465"/>
                  </a:cubicBezTo>
                  <a:cubicBezTo>
                    <a:pt x="2093" y="2465"/>
                    <a:pt x="2176" y="2403"/>
                    <a:pt x="2176" y="2314"/>
                  </a:cubicBezTo>
                  <a:cubicBezTo>
                    <a:pt x="2164" y="2014"/>
                    <a:pt x="2152" y="1701"/>
                    <a:pt x="2188" y="1412"/>
                  </a:cubicBezTo>
                  <a:lnTo>
                    <a:pt x="3162" y="1412"/>
                  </a:lnTo>
                  <a:cubicBezTo>
                    <a:pt x="3486" y="1412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5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8574014" y="1429612"/>
              <a:ext cx="239069" cy="169000"/>
            </a:xfrm>
            <a:custGeom>
              <a:avLst/>
              <a:gdLst/>
              <a:ahLst/>
              <a:cxnLst/>
              <a:rect l="l" t="t" r="r" b="b"/>
              <a:pathLst>
                <a:path w="3487" h="2465" extrusionOk="0">
                  <a:moveTo>
                    <a:pt x="2219" y="0"/>
                  </a:moveTo>
                  <a:cubicBezTo>
                    <a:pt x="2135" y="0"/>
                    <a:pt x="2050" y="38"/>
                    <a:pt x="1996" y="126"/>
                  </a:cubicBezTo>
                  <a:cubicBezTo>
                    <a:pt x="1839" y="355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0"/>
                    <a:pt x="253" y="1352"/>
                  </a:cubicBezTo>
                  <a:cubicBezTo>
                    <a:pt x="721" y="1376"/>
                    <a:pt x="1202" y="1388"/>
                    <a:pt x="1683" y="1400"/>
                  </a:cubicBezTo>
                  <a:cubicBezTo>
                    <a:pt x="1695" y="1749"/>
                    <a:pt x="1767" y="2086"/>
                    <a:pt x="1900" y="2386"/>
                  </a:cubicBezTo>
                  <a:cubicBezTo>
                    <a:pt x="1922" y="2441"/>
                    <a:pt x="1968" y="2465"/>
                    <a:pt x="2016" y="2465"/>
                  </a:cubicBezTo>
                  <a:cubicBezTo>
                    <a:pt x="2093" y="2465"/>
                    <a:pt x="2176" y="2403"/>
                    <a:pt x="2176" y="2314"/>
                  </a:cubicBezTo>
                  <a:cubicBezTo>
                    <a:pt x="2164" y="2014"/>
                    <a:pt x="2152" y="1701"/>
                    <a:pt x="2188" y="1412"/>
                  </a:cubicBezTo>
                  <a:lnTo>
                    <a:pt x="3162" y="1412"/>
                  </a:lnTo>
                  <a:cubicBezTo>
                    <a:pt x="3486" y="1412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5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8"/>
          <p:cNvGrpSpPr/>
          <p:nvPr/>
        </p:nvGrpSpPr>
        <p:grpSpPr>
          <a:xfrm>
            <a:off x="7132667" y="105825"/>
            <a:ext cx="1888761" cy="1762891"/>
            <a:chOff x="7280351" y="0"/>
            <a:chExt cx="1888761" cy="1762891"/>
          </a:xfrm>
        </p:grpSpPr>
        <p:sp>
          <p:nvSpPr>
            <p:cNvPr id="202" name="Google Shape;202;p8"/>
            <p:cNvSpPr/>
            <p:nvPr/>
          </p:nvSpPr>
          <p:spPr>
            <a:xfrm>
              <a:off x="7712693" y="55876"/>
              <a:ext cx="264710" cy="134652"/>
            </a:xfrm>
            <a:custGeom>
              <a:avLst/>
              <a:gdLst/>
              <a:ahLst/>
              <a:cxnLst/>
              <a:rect l="l" t="t" r="r" b="b"/>
              <a:pathLst>
                <a:path w="3861" h="1964" extrusionOk="0">
                  <a:moveTo>
                    <a:pt x="1883" y="0"/>
                  </a:moveTo>
                  <a:cubicBezTo>
                    <a:pt x="1816" y="0"/>
                    <a:pt x="1745" y="27"/>
                    <a:pt x="1680" y="88"/>
                  </a:cubicBezTo>
                  <a:cubicBezTo>
                    <a:pt x="1560" y="184"/>
                    <a:pt x="1488" y="329"/>
                    <a:pt x="1440" y="485"/>
                  </a:cubicBezTo>
                  <a:cubicBezTo>
                    <a:pt x="1043" y="449"/>
                    <a:pt x="658" y="425"/>
                    <a:pt x="262" y="413"/>
                  </a:cubicBezTo>
                  <a:cubicBezTo>
                    <a:pt x="258" y="413"/>
                    <a:pt x="255" y="413"/>
                    <a:pt x="251" y="413"/>
                  </a:cubicBezTo>
                  <a:cubicBezTo>
                    <a:pt x="55" y="413"/>
                    <a:pt x="1" y="750"/>
                    <a:pt x="213" y="786"/>
                  </a:cubicBezTo>
                  <a:cubicBezTo>
                    <a:pt x="598" y="846"/>
                    <a:pt x="971" y="882"/>
                    <a:pt x="1355" y="930"/>
                  </a:cubicBezTo>
                  <a:cubicBezTo>
                    <a:pt x="1355" y="978"/>
                    <a:pt x="1343" y="1026"/>
                    <a:pt x="1343" y="1074"/>
                  </a:cubicBezTo>
                  <a:cubicBezTo>
                    <a:pt x="1343" y="1326"/>
                    <a:pt x="1367" y="1687"/>
                    <a:pt x="1584" y="1831"/>
                  </a:cubicBezTo>
                  <a:lnTo>
                    <a:pt x="1584" y="1843"/>
                  </a:lnTo>
                  <a:cubicBezTo>
                    <a:pt x="1623" y="1926"/>
                    <a:pt x="1697" y="1964"/>
                    <a:pt x="1768" y="1964"/>
                  </a:cubicBezTo>
                  <a:cubicBezTo>
                    <a:pt x="1872" y="1964"/>
                    <a:pt x="1968" y="1883"/>
                    <a:pt x="1932" y="1747"/>
                  </a:cubicBezTo>
                  <a:cubicBezTo>
                    <a:pt x="1932" y="1747"/>
                    <a:pt x="1932" y="1735"/>
                    <a:pt x="1920" y="1735"/>
                  </a:cubicBezTo>
                  <a:cubicBezTo>
                    <a:pt x="2005" y="1567"/>
                    <a:pt x="1944" y="1375"/>
                    <a:pt x="1957" y="1170"/>
                  </a:cubicBezTo>
                  <a:cubicBezTo>
                    <a:pt x="1957" y="1110"/>
                    <a:pt x="1969" y="1062"/>
                    <a:pt x="1981" y="1002"/>
                  </a:cubicBezTo>
                  <a:cubicBezTo>
                    <a:pt x="2449" y="1050"/>
                    <a:pt x="2918" y="1098"/>
                    <a:pt x="3387" y="1182"/>
                  </a:cubicBezTo>
                  <a:cubicBezTo>
                    <a:pt x="3406" y="1185"/>
                    <a:pt x="3424" y="1186"/>
                    <a:pt x="3442" y="1186"/>
                  </a:cubicBezTo>
                  <a:cubicBezTo>
                    <a:pt x="3802" y="1186"/>
                    <a:pt x="3860" y="629"/>
                    <a:pt x="3459" y="617"/>
                  </a:cubicBezTo>
                  <a:cubicBezTo>
                    <a:pt x="3014" y="605"/>
                    <a:pt x="2570" y="569"/>
                    <a:pt x="2125" y="533"/>
                  </a:cubicBezTo>
                  <a:cubicBezTo>
                    <a:pt x="2137" y="485"/>
                    <a:pt x="2149" y="425"/>
                    <a:pt x="2161" y="365"/>
                  </a:cubicBezTo>
                  <a:cubicBezTo>
                    <a:pt x="2195" y="167"/>
                    <a:pt x="2051" y="0"/>
                    <a:pt x="1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8170674" y="0"/>
              <a:ext cx="220695" cy="178667"/>
            </a:xfrm>
            <a:custGeom>
              <a:avLst/>
              <a:gdLst/>
              <a:ahLst/>
              <a:cxnLst/>
              <a:rect l="l" t="t" r="r" b="b"/>
              <a:pathLst>
                <a:path w="3219" h="2606" extrusionOk="0">
                  <a:moveTo>
                    <a:pt x="1661" y="0"/>
                  </a:moveTo>
                  <a:cubicBezTo>
                    <a:pt x="1570" y="0"/>
                    <a:pt x="1478" y="41"/>
                    <a:pt x="1419" y="134"/>
                  </a:cubicBezTo>
                  <a:cubicBezTo>
                    <a:pt x="1251" y="374"/>
                    <a:pt x="1155" y="651"/>
                    <a:pt x="1095" y="951"/>
                  </a:cubicBezTo>
                  <a:cubicBezTo>
                    <a:pt x="818" y="951"/>
                    <a:pt x="542" y="963"/>
                    <a:pt x="265" y="975"/>
                  </a:cubicBezTo>
                  <a:cubicBezTo>
                    <a:pt x="1" y="987"/>
                    <a:pt x="1" y="1360"/>
                    <a:pt x="265" y="1372"/>
                  </a:cubicBezTo>
                  <a:cubicBezTo>
                    <a:pt x="530" y="1384"/>
                    <a:pt x="794" y="1396"/>
                    <a:pt x="1071" y="1396"/>
                  </a:cubicBezTo>
                  <a:cubicBezTo>
                    <a:pt x="1059" y="1745"/>
                    <a:pt x="1107" y="2093"/>
                    <a:pt x="1191" y="2406"/>
                  </a:cubicBezTo>
                  <a:cubicBezTo>
                    <a:pt x="1224" y="2545"/>
                    <a:pt x="1328" y="2605"/>
                    <a:pt x="1437" y="2605"/>
                  </a:cubicBezTo>
                  <a:cubicBezTo>
                    <a:pt x="1601" y="2605"/>
                    <a:pt x="1775" y="2467"/>
                    <a:pt x="1732" y="2250"/>
                  </a:cubicBezTo>
                  <a:cubicBezTo>
                    <a:pt x="1672" y="1949"/>
                    <a:pt x="1672" y="1685"/>
                    <a:pt x="1696" y="1408"/>
                  </a:cubicBezTo>
                  <a:lnTo>
                    <a:pt x="1696" y="1408"/>
                  </a:lnTo>
                  <a:cubicBezTo>
                    <a:pt x="2092" y="1420"/>
                    <a:pt x="2489" y="1420"/>
                    <a:pt x="2886" y="1432"/>
                  </a:cubicBezTo>
                  <a:cubicBezTo>
                    <a:pt x="2889" y="1432"/>
                    <a:pt x="2893" y="1432"/>
                    <a:pt x="2897" y="1432"/>
                  </a:cubicBezTo>
                  <a:cubicBezTo>
                    <a:pt x="3215" y="1432"/>
                    <a:pt x="3219" y="915"/>
                    <a:pt x="2907" y="915"/>
                  </a:cubicBezTo>
                  <a:cubicBezTo>
                    <a:pt x="2900" y="915"/>
                    <a:pt x="2893" y="915"/>
                    <a:pt x="2886" y="915"/>
                  </a:cubicBezTo>
                  <a:cubicBezTo>
                    <a:pt x="2513" y="927"/>
                    <a:pt x="2153" y="927"/>
                    <a:pt x="1780" y="939"/>
                  </a:cubicBezTo>
                  <a:cubicBezTo>
                    <a:pt x="1828" y="747"/>
                    <a:pt x="1876" y="555"/>
                    <a:pt x="1936" y="350"/>
                  </a:cubicBezTo>
                  <a:cubicBezTo>
                    <a:pt x="1991" y="140"/>
                    <a:pt x="1828" y="0"/>
                    <a:pt x="16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8590192" y="21322"/>
              <a:ext cx="206708" cy="175376"/>
            </a:xfrm>
            <a:custGeom>
              <a:avLst/>
              <a:gdLst/>
              <a:ahLst/>
              <a:cxnLst/>
              <a:rect l="l" t="t" r="r" b="b"/>
              <a:pathLst>
                <a:path w="3015" h="2558" extrusionOk="0">
                  <a:moveTo>
                    <a:pt x="1413" y="0"/>
                  </a:moveTo>
                  <a:cubicBezTo>
                    <a:pt x="1278" y="0"/>
                    <a:pt x="1142" y="93"/>
                    <a:pt x="1118" y="280"/>
                  </a:cubicBezTo>
                  <a:cubicBezTo>
                    <a:pt x="1094" y="496"/>
                    <a:pt x="1094" y="712"/>
                    <a:pt x="1094" y="929"/>
                  </a:cubicBezTo>
                  <a:cubicBezTo>
                    <a:pt x="806" y="929"/>
                    <a:pt x="529" y="941"/>
                    <a:pt x="253" y="953"/>
                  </a:cubicBezTo>
                  <a:cubicBezTo>
                    <a:pt x="0" y="965"/>
                    <a:pt x="0" y="1338"/>
                    <a:pt x="253" y="1350"/>
                  </a:cubicBezTo>
                  <a:cubicBezTo>
                    <a:pt x="541" y="1374"/>
                    <a:pt x="818" y="1374"/>
                    <a:pt x="1106" y="1386"/>
                  </a:cubicBezTo>
                  <a:cubicBezTo>
                    <a:pt x="1118" y="1698"/>
                    <a:pt x="1154" y="2011"/>
                    <a:pt x="1166" y="2323"/>
                  </a:cubicBezTo>
                  <a:cubicBezTo>
                    <a:pt x="1179" y="2480"/>
                    <a:pt x="1296" y="2558"/>
                    <a:pt x="1413" y="2558"/>
                  </a:cubicBezTo>
                  <a:cubicBezTo>
                    <a:pt x="1530" y="2558"/>
                    <a:pt x="1647" y="2480"/>
                    <a:pt x="1659" y="2323"/>
                  </a:cubicBezTo>
                  <a:cubicBezTo>
                    <a:pt x="1683" y="2023"/>
                    <a:pt x="1707" y="1710"/>
                    <a:pt x="1731" y="1398"/>
                  </a:cubicBezTo>
                  <a:cubicBezTo>
                    <a:pt x="2044" y="1410"/>
                    <a:pt x="2369" y="1410"/>
                    <a:pt x="2693" y="1410"/>
                  </a:cubicBezTo>
                  <a:cubicBezTo>
                    <a:pt x="2697" y="1410"/>
                    <a:pt x="2700" y="1410"/>
                    <a:pt x="2704" y="1410"/>
                  </a:cubicBezTo>
                  <a:cubicBezTo>
                    <a:pt x="3014" y="1410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700"/>
                    <a:pt x="1731" y="484"/>
                    <a:pt x="1707" y="280"/>
                  </a:cubicBezTo>
                  <a:cubicBezTo>
                    <a:pt x="1683" y="93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8948349" y="22282"/>
              <a:ext cx="220763" cy="194985"/>
            </a:xfrm>
            <a:custGeom>
              <a:avLst/>
              <a:gdLst/>
              <a:ahLst/>
              <a:cxnLst/>
              <a:rect l="l" t="t" r="r" b="b"/>
              <a:pathLst>
                <a:path w="3220" h="2844" extrusionOk="0">
                  <a:moveTo>
                    <a:pt x="1782" y="1"/>
                  </a:moveTo>
                  <a:cubicBezTo>
                    <a:pt x="1668" y="1"/>
                    <a:pt x="1558" y="63"/>
                    <a:pt x="1520" y="206"/>
                  </a:cubicBezTo>
                  <a:cubicBezTo>
                    <a:pt x="1436" y="482"/>
                    <a:pt x="1376" y="759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2"/>
                    <a:pt x="250" y="902"/>
                  </a:cubicBezTo>
                  <a:cubicBezTo>
                    <a:pt x="50" y="902"/>
                    <a:pt x="1" y="1253"/>
                    <a:pt x="222" y="1288"/>
                  </a:cubicBezTo>
                  <a:cubicBezTo>
                    <a:pt x="559" y="1348"/>
                    <a:pt x="895" y="1396"/>
                    <a:pt x="1232" y="1456"/>
                  </a:cubicBezTo>
                  <a:cubicBezTo>
                    <a:pt x="1148" y="1816"/>
                    <a:pt x="1075" y="2189"/>
                    <a:pt x="1003" y="2550"/>
                  </a:cubicBezTo>
                  <a:cubicBezTo>
                    <a:pt x="967" y="2725"/>
                    <a:pt x="1109" y="2843"/>
                    <a:pt x="1244" y="2843"/>
                  </a:cubicBezTo>
                  <a:cubicBezTo>
                    <a:pt x="1331" y="2843"/>
                    <a:pt x="1415" y="2795"/>
                    <a:pt x="1448" y="2682"/>
                  </a:cubicBezTo>
                  <a:cubicBezTo>
                    <a:pt x="1556" y="2297"/>
                    <a:pt x="1677" y="1925"/>
                    <a:pt x="1785" y="1540"/>
                  </a:cubicBezTo>
                  <a:cubicBezTo>
                    <a:pt x="2121" y="1588"/>
                    <a:pt x="2470" y="1648"/>
                    <a:pt x="2806" y="1708"/>
                  </a:cubicBezTo>
                  <a:cubicBezTo>
                    <a:pt x="2826" y="1712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5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7912751" y="260115"/>
              <a:ext cx="239069" cy="169069"/>
            </a:xfrm>
            <a:custGeom>
              <a:avLst/>
              <a:gdLst/>
              <a:ahLst/>
              <a:cxnLst/>
              <a:rect l="l" t="t" r="r" b="b"/>
              <a:pathLst>
                <a:path w="3487" h="2466" extrusionOk="0">
                  <a:moveTo>
                    <a:pt x="2219" y="0"/>
                  </a:moveTo>
                  <a:cubicBezTo>
                    <a:pt x="2135" y="0"/>
                    <a:pt x="2050" y="39"/>
                    <a:pt x="1996" y="127"/>
                  </a:cubicBezTo>
                  <a:cubicBezTo>
                    <a:pt x="1839" y="367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1"/>
                    <a:pt x="253" y="1353"/>
                  </a:cubicBezTo>
                  <a:cubicBezTo>
                    <a:pt x="721" y="1377"/>
                    <a:pt x="1202" y="1389"/>
                    <a:pt x="1683" y="1401"/>
                  </a:cubicBezTo>
                  <a:cubicBezTo>
                    <a:pt x="1695" y="1749"/>
                    <a:pt x="1767" y="2086"/>
                    <a:pt x="1900" y="2387"/>
                  </a:cubicBezTo>
                  <a:cubicBezTo>
                    <a:pt x="1922" y="2442"/>
                    <a:pt x="1968" y="2465"/>
                    <a:pt x="2016" y="2465"/>
                  </a:cubicBezTo>
                  <a:cubicBezTo>
                    <a:pt x="2093" y="2465"/>
                    <a:pt x="2176" y="2404"/>
                    <a:pt x="2176" y="2314"/>
                  </a:cubicBezTo>
                  <a:cubicBezTo>
                    <a:pt x="2164" y="2014"/>
                    <a:pt x="2152" y="1701"/>
                    <a:pt x="2188" y="1413"/>
                  </a:cubicBezTo>
                  <a:lnTo>
                    <a:pt x="3162" y="1413"/>
                  </a:lnTo>
                  <a:cubicBezTo>
                    <a:pt x="3486" y="1413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6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8333846" y="241741"/>
              <a:ext cx="256414" cy="192105"/>
            </a:xfrm>
            <a:custGeom>
              <a:avLst/>
              <a:gdLst/>
              <a:ahLst/>
              <a:cxnLst/>
              <a:rect l="l" t="t" r="r" b="b"/>
              <a:pathLst>
                <a:path w="3740" h="2802" extrusionOk="0">
                  <a:moveTo>
                    <a:pt x="1666" y="1"/>
                  </a:moveTo>
                  <a:cubicBezTo>
                    <a:pt x="1534" y="1"/>
                    <a:pt x="1401" y="88"/>
                    <a:pt x="1395" y="262"/>
                  </a:cubicBezTo>
                  <a:cubicBezTo>
                    <a:pt x="1383" y="371"/>
                    <a:pt x="1383" y="479"/>
                    <a:pt x="1383" y="587"/>
                  </a:cubicBezTo>
                  <a:cubicBezTo>
                    <a:pt x="987" y="599"/>
                    <a:pt x="590" y="623"/>
                    <a:pt x="217" y="683"/>
                  </a:cubicBezTo>
                  <a:cubicBezTo>
                    <a:pt x="1" y="707"/>
                    <a:pt x="1" y="984"/>
                    <a:pt x="217" y="1008"/>
                  </a:cubicBezTo>
                  <a:cubicBezTo>
                    <a:pt x="590" y="1056"/>
                    <a:pt x="987" y="1092"/>
                    <a:pt x="1383" y="1092"/>
                  </a:cubicBezTo>
                  <a:cubicBezTo>
                    <a:pt x="1395" y="1597"/>
                    <a:pt x="1431" y="2102"/>
                    <a:pt x="1455" y="2594"/>
                  </a:cubicBezTo>
                  <a:cubicBezTo>
                    <a:pt x="1461" y="2733"/>
                    <a:pt x="1564" y="2802"/>
                    <a:pt x="1666" y="2802"/>
                  </a:cubicBezTo>
                  <a:cubicBezTo>
                    <a:pt x="1768" y="2802"/>
                    <a:pt x="1870" y="2733"/>
                    <a:pt x="1876" y="2594"/>
                  </a:cubicBezTo>
                  <a:cubicBezTo>
                    <a:pt x="1900" y="2102"/>
                    <a:pt x="1936" y="1597"/>
                    <a:pt x="1948" y="1104"/>
                  </a:cubicBezTo>
                  <a:cubicBezTo>
                    <a:pt x="2441" y="1104"/>
                    <a:pt x="2934" y="1092"/>
                    <a:pt x="3415" y="1092"/>
                  </a:cubicBezTo>
                  <a:cubicBezTo>
                    <a:pt x="3419" y="1092"/>
                    <a:pt x="3422" y="1092"/>
                    <a:pt x="3426" y="1092"/>
                  </a:cubicBezTo>
                  <a:cubicBezTo>
                    <a:pt x="3739" y="1092"/>
                    <a:pt x="3736" y="587"/>
                    <a:pt x="3415" y="587"/>
                  </a:cubicBezTo>
                  <a:cubicBezTo>
                    <a:pt x="3255" y="591"/>
                    <a:pt x="3093" y="592"/>
                    <a:pt x="2930" y="592"/>
                  </a:cubicBezTo>
                  <a:cubicBezTo>
                    <a:pt x="2605" y="592"/>
                    <a:pt x="2277" y="587"/>
                    <a:pt x="1948" y="587"/>
                  </a:cubicBezTo>
                  <a:cubicBezTo>
                    <a:pt x="1948" y="479"/>
                    <a:pt x="1948" y="371"/>
                    <a:pt x="1936" y="262"/>
                  </a:cubicBezTo>
                  <a:cubicBezTo>
                    <a:pt x="1930" y="88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8"/>
            <p:cNvSpPr/>
            <p:nvPr/>
          </p:nvSpPr>
          <p:spPr>
            <a:xfrm>
              <a:off x="8712160" y="264023"/>
              <a:ext cx="234955" cy="169206"/>
            </a:xfrm>
            <a:custGeom>
              <a:avLst/>
              <a:gdLst/>
              <a:ahLst/>
              <a:cxnLst/>
              <a:rect l="l" t="t" r="r" b="b"/>
              <a:pathLst>
                <a:path w="3427" h="2468" extrusionOk="0">
                  <a:moveTo>
                    <a:pt x="1387" y="0"/>
                  </a:moveTo>
                  <a:cubicBezTo>
                    <a:pt x="1278" y="0"/>
                    <a:pt x="1167" y="76"/>
                    <a:pt x="1143" y="226"/>
                  </a:cubicBezTo>
                  <a:cubicBezTo>
                    <a:pt x="1119" y="454"/>
                    <a:pt x="1106" y="683"/>
                    <a:pt x="1119" y="911"/>
                  </a:cubicBezTo>
                  <a:cubicBezTo>
                    <a:pt x="818" y="911"/>
                    <a:pt x="517" y="923"/>
                    <a:pt x="217" y="935"/>
                  </a:cubicBezTo>
                  <a:cubicBezTo>
                    <a:pt x="1" y="935"/>
                    <a:pt x="1" y="1272"/>
                    <a:pt x="217" y="1272"/>
                  </a:cubicBezTo>
                  <a:cubicBezTo>
                    <a:pt x="517" y="1284"/>
                    <a:pt x="830" y="1296"/>
                    <a:pt x="1131" y="1296"/>
                  </a:cubicBezTo>
                  <a:cubicBezTo>
                    <a:pt x="1143" y="1620"/>
                    <a:pt x="1167" y="1957"/>
                    <a:pt x="1179" y="2269"/>
                  </a:cubicBezTo>
                  <a:cubicBezTo>
                    <a:pt x="1185" y="2402"/>
                    <a:pt x="1287" y="2468"/>
                    <a:pt x="1387" y="2468"/>
                  </a:cubicBezTo>
                  <a:cubicBezTo>
                    <a:pt x="1488" y="2468"/>
                    <a:pt x="1587" y="2402"/>
                    <a:pt x="1587" y="2269"/>
                  </a:cubicBezTo>
                  <a:cubicBezTo>
                    <a:pt x="1599" y="1957"/>
                    <a:pt x="1623" y="1632"/>
                    <a:pt x="1647" y="1308"/>
                  </a:cubicBezTo>
                  <a:cubicBezTo>
                    <a:pt x="2140" y="1320"/>
                    <a:pt x="2633" y="1332"/>
                    <a:pt x="3126" y="1344"/>
                  </a:cubicBezTo>
                  <a:cubicBezTo>
                    <a:pt x="3427" y="1344"/>
                    <a:pt x="3427" y="863"/>
                    <a:pt x="3126" y="863"/>
                  </a:cubicBezTo>
                  <a:cubicBezTo>
                    <a:pt x="2633" y="875"/>
                    <a:pt x="2152" y="887"/>
                    <a:pt x="1659" y="899"/>
                  </a:cubicBezTo>
                  <a:cubicBezTo>
                    <a:pt x="1659" y="671"/>
                    <a:pt x="1647" y="442"/>
                    <a:pt x="1623" y="226"/>
                  </a:cubicBezTo>
                  <a:cubicBezTo>
                    <a:pt x="1605" y="76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8170674" y="464149"/>
              <a:ext cx="220695" cy="178942"/>
            </a:xfrm>
            <a:custGeom>
              <a:avLst/>
              <a:gdLst/>
              <a:ahLst/>
              <a:cxnLst/>
              <a:rect l="l" t="t" r="r" b="b"/>
              <a:pathLst>
                <a:path w="3219" h="2610" extrusionOk="0">
                  <a:moveTo>
                    <a:pt x="1656" y="1"/>
                  </a:moveTo>
                  <a:cubicBezTo>
                    <a:pt x="1567" y="1"/>
                    <a:pt x="1477" y="40"/>
                    <a:pt x="1419" y="132"/>
                  </a:cubicBezTo>
                  <a:cubicBezTo>
                    <a:pt x="1251" y="372"/>
                    <a:pt x="1155" y="661"/>
                    <a:pt x="1095" y="949"/>
                  </a:cubicBezTo>
                  <a:cubicBezTo>
                    <a:pt x="818" y="961"/>
                    <a:pt x="542" y="961"/>
                    <a:pt x="265" y="973"/>
                  </a:cubicBezTo>
                  <a:cubicBezTo>
                    <a:pt x="1" y="985"/>
                    <a:pt x="1" y="1370"/>
                    <a:pt x="265" y="1382"/>
                  </a:cubicBezTo>
                  <a:cubicBezTo>
                    <a:pt x="530" y="1394"/>
                    <a:pt x="794" y="1394"/>
                    <a:pt x="1071" y="1406"/>
                  </a:cubicBezTo>
                  <a:cubicBezTo>
                    <a:pt x="1059" y="1755"/>
                    <a:pt x="1107" y="2091"/>
                    <a:pt x="1191" y="2404"/>
                  </a:cubicBezTo>
                  <a:cubicBezTo>
                    <a:pt x="1224" y="2548"/>
                    <a:pt x="1329" y="2609"/>
                    <a:pt x="1437" y="2609"/>
                  </a:cubicBezTo>
                  <a:cubicBezTo>
                    <a:pt x="1601" y="2609"/>
                    <a:pt x="1775" y="2469"/>
                    <a:pt x="1732" y="2259"/>
                  </a:cubicBezTo>
                  <a:cubicBezTo>
                    <a:pt x="1672" y="1959"/>
                    <a:pt x="1672" y="1682"/>
                    <a:pt x="1696" y="1418"/>
                  </a:cubicBezTo>
                  <a:cubicBezTo>
                    <a:pt x="2092" y="1418"/>
                    <a:pt x="2489" y="1430"/>
                    <a:pt x="2886" y="1442"/>
                  </a:cubicBezTo>
                  <a:cubicBezTo>
                    <a:pt x="2889" y="1442"/>
                    <a:pt x="2893" y="1442"/>
                    <a:pt x="2897" y="1442"/>
                  </a:cubicBezTo>
                  <a:cubicBezTo>
                    <a:pt x="3219" y="1442"/>
                    <a:pt x="3219" y="913"/>
                    <a:pt x="2897" y="913"/>
                  </a:cubicBezTo>
                  <a:cubicBezTo>
                    <a:pt x="2893" y="913"/>
                    <a:pt x="2889" y="913"/>
                    <a:pt x="2886" y="913"/>
                  </a:cubicBezTo>
                  <a:cubicBezTo>
                    <a:pt x="2513" y="925"/>
                    <a:pt x="2153" y="937"/>
                    <a:pt x="1780" y="937"/>
                  </a:cubicBezTo>
                  <a:cubicBezTo>
                    <a:pt x="1828" y="745"/>
                    <a:pt x="1876" y="552"/>
                    <a:pt x="1936" y="348"/>
                  </a:cubicBezTo>
                  <a:cubicBezTo>
                    <a:pt x="1991" y="144"/>
                    <a:pt x="1825" y="1"/>
                    <a:pt x="1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8590192" y="485540"/>
              <a:ext cx="206914" cy="175171"/>
            </a:xfrm>
            <a:custGeom>
              <a:avLst/>
              <a:gdLst/>
              <a:ahLst/>
              <a:cxnLst/>
              <a:rect l="l" t="t" r="r" b="b"/>
              <a:pathLst>
                <a:path w="3018" h="2555" extrusionOk="0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8948349" y="486568"/>
              <a:ext cx="220763" cy="194985"/>
            </a:xfrm>
            <a:custGeom>
              <a:avLst/>
              <a:gdLst/>
              <a:ahLst/>
              <a:cxnLst/>
              <a:rect l="l" t="t" r="r" b="b"/>
              <a:pathLst>
                <a:path w="3220" h="2844" extrusionOk="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7912751" y="724676"/>
              <a:ext cx="239069" cy="168726"/>
            </a:xfrm>
            <a:custGeom>
              <a:avLst/>
              <a:gdLst/>
              <a:ahLst/>
              <a:cxnLst/>
              <a:rect l="l" t="t" r="r" b="b"/>
              <a:pathLst>
                <a:path w="3487" h="2461" extrusionOk="0">
                  <a:moveTo>
                    <a:pt x="2215" y="0"/>
                  </a:moveTo>
                  <a:cubicBezTo>
                    <a:pt x="2132" y="0"/>
                    <a:pt x="2049" y="36"/>
                    <a:pt x="1996" y="118"/>
                  </a:cubicBezTo>
                  <a:cubicBezTo>
                    <a:pt x="1839" y="359"/>
                    <a:pt x="1755" y="635"/>
                    <a:pt x="1707" y="912"/>
                  </a:cubicBezTo>
                  <a:cubicBezTo>
                    <a:pt x="1226" y="924"/>
                    <a:pt x="733" y="936"/>
                    <a:pt x="253" y="960"/>
                  </a:cubicBezTo>
                  <a:cubicBezTo>
                    <a:pt x="0" y="972"/>
                    <a:pt x="0" y="1345"/>
                    <a:pt x="253" y="1357"/>
                  </a:cubicBezTo>
                  <a:cubicBezTo>
                    <a:pt x="721" y="1369"/>
                    <a:pt x="1202" y="1393"/>
                    <a:pt x="1683" y="1405"/>
                  </a:cubicBezTo>
                  <a:cubicBezTo>
                    <a:pt x="1695" y="1741"/>
                    <a:pt x="1767" y="2090"/>
                    <a:pt x="1900" y="2390"/>
                  </a:cubicBezTo>
                  <a:cubicBezTo>
                    <a:pt x="1922" y="2440"/>
                    <a:pt x="1966" y="2460"/>
                    <a:pt x="2012" y="2460"/>
                  </a:cubicBezTo>
                  <a:cubicBezTo>
                    <a:pt x="2091" y="2460"/>
                    <a:pt x="2176" y="2401"/>
                    <a:pt x="2176" y="2318"/>
                  </a:cubicBezTo>
                  <a:cubicBezTo>
                    <a:pt x="2164" y="2018"/>
                    <a:pt x="2152" y="1705"/>
                    <a:pt x="2188" y="1405"/>
                  </a:cubicBezTo>
                  <a:cubicBezTo>
                    <a:pt x="2513" y="1405"/>
                    <a:pt x="2837" y="1417"/>
                    <a:pt x="3162" y="1417"/>
                  </a:cubicBezTo>
                  <a:cubicBezTo>
                    <a:pt x="3486" y="1405"/>
                    <a:pt x="3486" y="900"/>
                    <a:pt x="3162" y="900"/>
                  </a:cubicBezTo>
                  <a:cubicBezTo>
                    <a:pt x="2873" y="900"/>
                    <a:pt x="2585" y="900"/>
                    <a:pt x="2296" y="912"/>
                  </a:cubicBezTo>
                  <a:cubicBezTo>
                    <a:pt x="2344" y="707"/>
                    <a:pt x="2416" y="527"/>
                    <a:pt x="2477" y="323"/>
                  </a:cubicBezTo>
                  <a:cubicBezTo>
                    <a:pt x="2532" y="133"/>
                    <a:pt x="2374" y="0"/>
                    <a:pt x="2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8333846" y="705959"/>
              <a:ext cx="256414" cy="191899"/>
            </a:xfrm>
            <a:custGeom>
              <a:avLst/>
              <a:gdLst/>
              <a:ahLst/>
              <a:cxnLst/>
              <a:rect l="l" t="t" r="r" b="b"/>
              <a:pathLst>
                <a:path w="3740" h="2799" extrusionOk="0">
                  <a:moveTo>
                    <a:pt x="1666" y="1"/>
                  </a:moveTo>
                  <a:cubicBezTo>
                    <a:pt x="1534" y="1"/>
                    <a:pt x="1401" y="91"/>
                    <a:pt x="1395" y="271"/>
                  </a:cubicBezTo>
                  <a:cubicBezTo>
                    <a:pt x="1383" y="379"/>
                    <a:pt x="1383" y="488"/>
                    <a:pt x="1383" y="596"/>
                  </a:cubicBezTo>
                  <a:cubicBezTo>
                    <a:pt x="987" y="608"/>
                    <a:pt x="590" y="632"/>
                    <a:pt x="217" y="680"/>
                  </a:cubicBezTo>
                  <a:cubicBezTo>
                    <a:pt x="1" y="716"/>
                    <a:pt x="1" y="980"/>
                    <a:pt x="217" y="1016"/>
                  </a:cubicBezTo>
                  <a:cubicBezTo>
                    <a:pt x="590" y="1065"/>
                    <a:pt x="987" y="1089"/>
                    <a:pt x="1383" y="1101"/>
                  </a:cubicBezTo>
                  <a:cubicBezTo>
                    <a:pt x="1395" y="1593"/>
                    <a:pt x="1431" y="2098"/>
                    <a:pt x="1455" y="2591"/>
                  </a:cubicBezTo>
                  <a:cubicBezTo>
                    <a:pt x="1461" y="2729"/>
                    <a:pt x="1564" y="2799"/>
                    <a:pt x="1666" y="2799"/>
                  </a:cubicBezTo>
                  <a:cubicBezTo>
                    <a:pt x="1768" y="2799"/>
                    <a:pt x="1870" y="2729"/>
                    <a:pt x="1876" y="2591"/>
                  </a:cubicBezTo>
                  <a:cubicBezTo>
                    <a:pt x="1900" y="2098"/>
                    <a:pt x="1936" y="1605"/>
                    <a:pt x="1948" y="1113"/>
                  </a:cubicBezTo>
                  <a:cubicBezTo>
                    <a:pt x="2441" y="1113"/>
                    <a:pt x="2934" y="1101"/>
                    <a:pt x="3415" y="1101"/>
                  </a:cubicBezTo>
                  <a:cubicBezTo>
                    <a:pt x="3739" y="1101"/>
                    <a:pt x="3739" y="596"/>
                    <a:pt x="3415" y="596"/>
                  </a:cubicBezTo>
                  <a:cubicBezTo>
                    <a:pt x="2934" y="596"/>
                    <a:pt x="2441" y="584"/>
                    <a:pt x="1948" y="584"/>
                  </a:cubicBezTo>
                  <a:cubicBezTo>
                    <a:pt x="1948" y="476"/>
                    <a:pt x="1948" y="367"/>
                    <a:pt x="1936" y="271"/>
                  </a:cubicBezTo>
                  <a:cubicBezTo>
                    <a:pt x="1930" y="91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8712160" y="728241"/>
              <a:ext cx="234955" cy="169000"/>
            </a:xfrm>
            <a:custGeom>
              <a:avLst/>
              <a:gdLst/>
              <a:ahLst/>
              <a:cxnLst/>
              <a:rect l="l" t="t" r="r" b="b"/>
              <a:pathLst>
                <a:path w="3427" h="2465" extrusionOk="0">
                  <a:moveTo>
                    <a:pt x="1387" y="0"/>
                  </a:moveTo>
                  <a:cubicBezTo>
                    <a:pt x="1278" y="0"/>
                    <a:pt x="1167" y="78"/>
                    <a:pt x="1143" y="235"/>
                  </a:cubicBezTo>
                  <a:cubicBezTo>
                    <a:pt x="1119" y="451"/>
                    <a:pt x="1106" y="679"/>
                    <a:pt x="1119" y="908"/>
                  </a:cubicBezTo>
                  <a:cubicBezTo>
                    <a:pt x="818" y="920"/>
                    <a:pt x="517" y="920"/>
                    <a:pt x="217" y="932"/>
                  </a:cubicBezTo>
                  <a:cubicBezTo>
                    <a:pt x="1" y="944"/>
                    <a:pt x="1" y="1268"/>
                    <a:pt x="217" y="1280"/>
                  </a:cubicBezTo>
                  <a:cubicBezTo>
                    <a:pt x="517" y="1293"/>
                    <a:pt x="830" y="1293"/>
                    <a:pt x="1131" y="1305"/>
                  </a:cubicBezTo>
                  <a:cubicBezTo>
                    <a:pt x="1143" y="1629"/>
                    <a:pt x="1167" y="1954"/>
                    <a:pt x="1179" y="2266"/>
                  </a:cubicBezTo>
                  <a:cubicBezTo>
                    <a:pt x="1185" y="2398"/>
                    <a:pt x="1287" y="2465"/>
                    <a:pt x="1387" y="2465"/>
                  </a:cubicBezTo>
                  <a:cubicBezTo>
                    <a:pt x="1488" y="2465"/>
                    <a:pt x="1587" y="2398"/>
                    <a:pt x="1587" y="2266"/>
                  </a:cubicBezTo>
                  <a:cubicBezTo>
                    <a:pt x="1599" y="1954"/>
                    <a:pt x="1623" y="1641"/>
                    <a:pt x="1647" y="1317"/>
                  </a:cubicBezTo>
                  <a:cubicBezTo>
                    <a:pt x="2140" y="1329"/>
                    <a:pt x="2633" y="1329"/>
                    <a:pt x="3126" y="1341"/>
                  </a:cubicBezTo>
                  <a:cubicBezTo>
                    <a:pt x="3427" y="1341"/>
                    <a:pt x="3427" y="872"/>
                    <a:pt x="3126" y="872"/>
                  </a:cubicBezTo>
                  <a:cubicBezTo>
                    <a:pt x="2633" y="872"/>
                    <a:pt x="2152" y="884"/>
                    <a:pt x="1659" y="896"/>
                  </a:cubicBezTo>
                  <a:cubicBezTo>
                    <a:pt x="1659" y="667"/>
                    <a:pt x="1647" y="451"/>
                    <a:pt x="1623" y="235"/>
                  </a:cubicBezTo>
                  <a:cubicBezTo>
                    <a:pt x="1605" y="78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7712488" y="520025"/>
              <a:ext cx="264847" cy="135337"/>
            </a:xfrm>
            <a:custGeom>
              <a:avLst/>
              <a:gdLst/>
              <a:ahLst/>
              <a:cxnLst/>
              <a:rect l="l" t="t" r="r" b="b"/>
              <a:pathLst>
                <a:path w="3863" h="1974" extrusionOk="0">
                  <a:moveTo>
                    <a:pt x="1881" y="0"/>
                  </a:moveTo>
                  <a:cubicBezTo>
                    <a:pt x="1815" y="0"/>
                    <a:pt x="1746" y="26"/>
                    <a:pt x="1683" y="86"/>
                  </a:cubicBezTo>
                  <a:cubicBezTo>
                    <a:pt x="1563" y="194"/>
                    <a:pt x="1491" y="339"/>
                    <a:pt x="1443" y="483"/>
                  </a:cubicBezTo>
                  <a:cubicBezTo>
                    <a:pt x="1046" y="459"/>
                    <a:pt x="661" y="423"/>
                    <a:pt x="265" y="411"/>
                  </a:cubicBezTo>
                  <a:cubicBezTo>
                    <a:pt x="60" y="411"/>
                    <a:pt x="0" y="747"/>
                    <a:pt x="216" y="783"/>
                  </a:cubicBezTo>
                  <a:cubicBezTo>
                    <a:pt x="601" y="843"/>
                    <a:pt x="974" y="892"/>
                    <a:pt x="1358" y="928"/>
                  </a:cubicBezTo>
                  <a:cubicBezTo>
                    <a:pt x="1358" y="988"/>
                    <a:pt x="1346" y="1036"/>
                    <a:pt x="1346" y="1084"/>
                  </a:cubicBezTo>
                  <a:cubicBezTo>
                    <a:pt x="1346" y="1336"/>
                    <a:pt x="1370" y="1685"/>
                    <a:pt x="1587" y="1841"/>
                  </a:cubicBezTo>
                  <a:lnTo>
                    <a:pt x="1587" y="1853"/>
                  </a:lnTo>
                  <a:cubicBezTo>
                    <a:pt x="1626" y="1936"/>
                    <a:pt x="1700" y="1973"/>
                    <a:pt x="1771" y="1973"/>
                  </a:cubicBezTo>
                  <a:cubicBezTo>
                    <a:pt x="1875" y="1973"/>
                    <a:pt x="1971" y="1893"/>
                    <a:pt x="1935" y="1757"/>
                  </a:cubicBezTo>
                  <a:cubicBezTo>
                    <a:pt x="1935" y="1745"/>
                    <a:pt x="1935" y="1745"/>
                    <a:pt x="1923" y="1733"/>
                  </a:cubicBezTo>
                  <a:cubicBezTo>
                    <a:pt x="2008" y="1565"/>
                    <a:pt x="1947" y="1372"/>
                    <a:pt x="1960" y="1180"/>
                  </a:cubicBezTo>
                  <a:cubicBezTo>
                    <a:pt x="1960" y="1120"/>
                    <a:pt x="1972" y="1060"/>
                    <a:pt x="1984" y="1000"/>
                  </a:cubicBezTo>
                  <a:cubicBezTo>
                    <a:pt x="2452" y="1060"/>
                    <a:pt x="2921" y="1108"/>
                    <a:pt x="3390" y="1180"/>
                  </a:cubicBezTo>
                  <a:cubicBezTo>
                    <a:pt x="3409" y="1183"/>
                    <a:pt x="3428" y="1184"/>
                    <a:pt x="3446" y="1184"/>
                  </a:cubicBezTo>
                  <a:cubicBezTo>
                    <a:pt x="3806" y="1184"/>
                    <a:pt x="3863" y="638"/>
                    <a:pt x="3462" y="627"/>
                  </a:cubicBezTo>
                  <a:cubicBezTo>
                    <a:pt x="3017" y="603"/>
                    <a:pt x="2573" y="579"/>
                    <a:pt x="2128" y="543"/>
                  </a:cubicBezTo>
                  <a:cubicBezTo>
                    <a:pt x="2140" y="483"/>
                    <a:pt x="2152" y="423"/>
                    <a:pt x="2164" y="375"/>
                  </a:cubicBezTo>
                  <a:cubicBezTo>
                    <a:pt x="2199" y="175"/>
                    <a:pt x="2051" y="0"/>
                    <a:pt x="1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8170674" y="464149"/>
              <a:ext cx="220695" cy="178942"/>
            </a:xfrm>
            <a:custGeom>
              <a:avLst/>
              <a:gdLst/>
              <a:ahLst/>
              <a:cxnLst/>
              <a:rect l="l" t="t" r="r" b="b"/>
              <a:pathLst>
                <a:path w="3219" h="2610" extrusionOk="0">
                  <a:moveTo>
                    <a:pt x="1656" y="1"/>
                  </a:moveTo>
                  <a:cubicBezTo>
                    <a:pt x="1567" y="1"/>
                    <a:pt x="1477" y="40"/>
                    <a:pt x="1419" y="132"/>
                  </a:cubicBezTo>
                  <a:cubicBezTo>
                    <a:pt x="1251" y="372"/>
                    <a:pt x="1155" y="661"/>
                    <a:pt x="1095" y="949"/>
                  </a:cubicBezTo>
                  <a:cubicBezTo>
                    <a:pt x="818" y="961"/>
                    <a:pt x="542" y="961"/>
                    <a:pt x="265" y="973"/>
                  </a:cubicBezTo>
                  <a:cubicBezTo>
                    <a:pt x="1" y="985"/>
                    <a:pt x="1" y="1370"/>
                    <a:pt x="265" y="1382"/>
                  </a:cubicBezTo>
                  <a:cubicBezTo>
                    <a:pt x="530" y="1394"/>
                    <a:pt x="794" y="1394"/>
                    <a:pt x="1071" y="1406"/>
                  </a:cubicBezTo>
                  <a:cubicBezTo>
                    <a:pt x="1059" y="1755"/>
                    <a:pt x="1107" y="2091"/>
                    <a:pt x="1191" y="2404"/>
                  </a:cubicBezTo>
                  <a:cubicBezTo>
                    <a:pt x="1224" y="2548"/>
                    <a:pt x="1329" y="2609"/>
                    <a:pt x="1437" y="2609"/>
                  </a:cubicBezTo>
                  <a:cubicBezTo>
                    <a:pt x="1601" y="2609"/>
                    <a:pt x="1775" y="2469"/>
                    <a:pt x="1732" y="2259"/>
                  </a:cubicBezTo>
                  <a:cubicBezTo>
                    <a:pt x="1672" y="1959"/>
                    <a:pt x="1672" y="1682"/>
                    <a:pt x="1696" y="1418"/>
                  </a:cubicBezTo>
                  <a:cubicBezTo>
                    <a:pt x="2092" y="1418"/>
                    <a:pt x="2489" y="1430"/>
                    <a:pt x="2886" y="1442"/>
                  </a:cubicBezTo>
                  <a:cubicBezTo>
                    <a:pt x="2889" y="1442"/>
                    <a:pt x="2893" y="1442"/>
                    <a:pt x="2897" y="1442"/>
                  </a:cubicBezTo>
                  <a:cubicBezTo>
                    <a:pt x="3219" y="1442"/>
                    <a:pt x="3219" y="913"/>
                    <a:pt x="2897" y="913"/>
                  </a:cubicBezTo>
                  <a:cubicBezTo>
                    <a:pt x="2893" y="913"/>
                    <a:pt x="2889" y="913"/>
                    <a:pt x="2886" y="913"/>
                  </a:cubicBezTo>
                  <a:cubicBezTo>
                    <a:pt x="2513" y="925"/>
                    <a:pt x="2153" y="937"/>
                    <a:pt x="1780" y="937"/>
                  </a:cubicBezTo>
                  <a:cubicBezTo>
                    <a:pt x="1828" y="745"/>
                    <a:pt x="1876" y="552"/>
                    <a:pt x="1936" y="348"/>
                  </a:cubicBezTo>
                  <a:cubicBezTo>
                    <a:pt x="1991" y="144"/>
                    <a:pt x="1825" y="1"/>
                    <a:pt x="1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8590192" y="485540"/>
              <a:ext cx="206914" cy="175171"/>
            </a:xfrm>
            <a:custGeom>
              <a:avLst/>
              <a:gdLst/>
              <a:ahLst/>
              <a:cxnLst/>
              <a:rect l="l" t="t" r="r" b="b"/>
              <a:pathLst>
                <a:path w="3018" h="2555" extrusionOk="0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8948349" y="486568"/>
              <a:ext cx="220763" cy="194985"/>
            </a:xfrm>
            <a:custGeom>
              <a:avLst/>
              <a:gdLst/>
              <a:ahLst/>
              <a:cxnLst/>
              <a:rect l="l" t="t" r="r" b="b"/>
              <a:pathLst>
                <a:path w="3220" h="2844" extrusionOk="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7912751" y="724676"/>
              <a:ext cx="239069" cy="168726"/>
            </a:xfrm>
            <a:custGeom>
              <a:avLst/>
              <a:gdLst/>
              <a:ahLst/>
              <a:cxnLst/>
              <a:rect l="l" t="t" r="r" b="b"/>
              <a:pathLst>
                <a:path w="3487" h="2461" extrusionOk="0">
                  <a:moveTo>
                    <a:pt x="2215" y="0"/>
                  </a:moveTo>
                  <a:cubicBezTo>
                    <a:pt x="2132" y="0"/>
                    <a:pt x="2049" y="36"/>
                    <a:pt x="1996" y="118"/>
                  </a:cubicBezTo>
                  <a:cubicBezTo>
                    <a:pt x="1839" y="359"/>
                    <a:pt x="1755" y="635"/>
                    <a:pt x="1707" y="912"/>
                  </a:cubicBezTo>
                  <a:cubicBezTo>
                    <a:pt x="1226" y="924"/>
                    <a:pt x="733" y="936"/>
                    <a:pt x="253" y="960"/>
                  </a:cubicBezTo>
                  <a:cubicBezTo>
                    <a:pt x="0" y="972"/>
                    <a:pt x="0" y="1345"/>
                    <a:pt x="253" y="1357"/>
                  </a:cubicBezTo>
                  <a:cubicBezTo>
                    <a:pt x="721" y="1369"/>
                    <a:pt x="1202" y="1393"/>
                    <a:pt x="1683" y="1405"/>
                  </a:cubicBezTo>
                  <a:cubicBezTo>
                    <a:pt x="1695" y="1741"/>
                    <a:pt x="1767" y="2090"/>
                    <a:pt x="1900" y="2390"/>
                  </a:cubicBezTo>
                  <a:cubicBezTo>
                    <a:pt x="1922" y="2440"/>
                    <a:pt x="1966" y="2460"/>
                    <a:pt x="2012" y="2460"/>
                  </a:cubicBezTo>
                  <a:cubicBezTo>
                    <a:pt x="2091" y="2460"/>
                    <a:pt x="2176" y="2401"/>
                    <a:pt x="2176" y="2318"/>
                  </a:cubicBezTo>
                  <a:cubicBezTo>
                    <a:pt x="2164" y="2018"/>
                    <a:pt x="2152" y="1705"/>
                    <a:pt x="2188" y="1405"/>
                  </a:cubicBezTo>
                  <a:cubicBezTo>
                    <a:pt x="2513" y="1405"/>
                    <a:pt x="2837" y="1417"/>
                    <a:pt x="3162" y="1417"/>
                  </a:cubicBezTo>
                  <a:cubicBezTo>
                    <a:pt x="3486" y="1405"/>
                    <a:pt x="3486" y="900"/>
                    <a:pt x="3162" y="900"/>
                  </a:cubicBezTo>
                  <a:cubicBezTo>
                    <a:pt x="2873" y="900"/>
                    <a:pt x="2585" y="900"/>
                    <a:pt x="2296" y="912"/>
                  </a:cubicBezTo>
                  <a:cubicBezTo>
                    <a:pt x="2344" y="707"/>
                    <a:pt x="2416" y="527"/>
                    <a:pt x="2477" y="323"/>
                  </a:cubicBezTo>
                  <a:cubicBezTo>
                    <a:pt x="2532" y="133"/>
                    <a:pt x="2374" y="0"/>
                    <a:pt x="2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8333846" y="705959"/>
              <a:ext cx="256414" cy="191899"/>
            </a:xfrm>
            <a:custGeom>
              <a:avLst/>
              <a:gdLst/>
              <a:ahLst/>
              <a:cxnLst/>
              <a:rect l="l" t="t" r="r" b="b"/>
              <a:pathLst>
                <a:path w="3740" h="2799" extrusionOk="0">
                  <a:moveTo>
                    <a:pt x="1666" y="1"/>
                  </a:moveTo>
                  <a:cubicBezTo>
                    <a:pt x="1534" y="1"/>
                    <a:pt x="1401" y="91"/>
                    <a:pt x="1395" y="271"/>
                  </a:cubicBezTo>
                  <a:cubicBezTo>
                    <a:pt x="1383" y="379"/>
                    <a:pt x="1383" y="488"/>
                    <a:pt x="1383" y="596"/>
                  </a:cubicBezTo>
                  <a:cubicBezTo>
                    <a:pt x="987" y="608"/>
                    <a:pt x="590" y="632"/>
                    <a:pt x="217" y="680"/>
                  </a:cubicBezTo>
                  <a:cubicBezTo>
                    <a:pt x="1" y="716"/>
                    <a:pt x="1" y="980"/>
                    <a:pt x="217" y="1016"/>
                  </a:cubicBezTo>
                  <a:cubicBezTo>
                    <a:pt x="590" y="1065"/>
                    <a:pt x="987" y="1089"/>
                    <a:pt x="1383" y="1101"/>
                  </a:cubicBezTo>
                  <a:cubicBezTo>
                    <a:pt x="1395" y="1593"/>
                    <a:pt x="1431" y="2098"/>
                    <a:pt x="1455" y="2591"/>
                  </a:cubicBezTo>
                  <a:cubicBezTo>
                    <a:pt x="1461" y="2729"/>
                    <a:pt x="1564" y="2799"/>
                    <a:pt x="1666" y="2799"/>
                  </a:cubicBezTo>
                  <a:cubicBezTo>
                    <a:pt x="1768" y="2799"/>
                    <a:pt x="1870" y="2729"/>
                    <a:pt x="1876" y="2591"/>
                  </a:cubicBezTo>
                  <a:cubicBezTo>
                    <a:pt x="1900" y="2098"/>
                    <a:pt x="1936" y="1605"/>
                    <a:pt x="1948" y="1113"/>
                  </a:cubicBezTo>
                  <a:cubicBezTo>
                    <a:pt x="2441" y="1113"/>
                    <a:pt x="2934" y="1101"/>
                    <a:pt x="3415" y="1101"/>
                  </a:cubicBezTo>
                  <a:cubicBezTo>
                    <a:pt x="3739" y="1101"/>
                    <a:pt x="3739" y="596"/>
                    <a:pt x="3415" y="596"/>
                  </a:cubicBezTo>
                  <a:cubicBezTo>
                    <a:pt x="2934" y="596"/>
                    <a:pt x="2441" y="584"/>
                    <a:pt x="1948" y="584"/>
                  </a:cubicBezTo>
                  <a:cubicBezTo>
                    <a:pt x="1948" y="476"/>
                    <a:pt x="1948" y="367"/>
                    <a:pt x="1936" y="271"/>
                  </a:cubicBezTo>
                  <a:cubicBezTo>
                    <a:pt x="1930" y="91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8712160" y="728241"/>
              <a:ext cx="234955" cy="169000"/>
            </a:xfrm>
            <a:custGeom>
              <a:avLst/>
              <a:gdLst/>
              <a:ahLst/>
              <a:cxnLst/>
              <a:rect l="l" t="t" r="r" b="b"/>
              <a:pathLst>
                <a:path w="3427" h="2465" extrusionOk="0">
                  <a:moveTo>
                    <a:pt x="1387" y="0"/>
                  </a:moveTo>
                  <a:cubicBezTo>
                    <a:pt x="1278" y="0"/>
                    <a:pt x="1167" y="78"/>
                    <a:pt x="1143" y="235"/>
                  </a:cubicBezTo>
                  <a:cubicBezTo>
                    <a:pt x="1119" y="451"/>
                    <a:pt x="1106" y="679"/>
                    <a:pt x="1119" y="908"/>
                  </a:cubicBezTo>
                  <a:cubicBezTo>
                    <a:pt x="818" y="920"/>
                    <a:pt x="517" y="920"/>
                    <a:pt x="217" y="932"/>
                  </a:cubicBezTo>
                  <a:cubicBezTo>
                    <a:pt x="1" y="944"/>
                    <a:pt x="1" y="1268"/>
                    <a:pt x="217" y="1280"/>
                  </a:cubicBezTo>
                  <a:cubicBezTo>
                    <a:pt x="517" y="1293"/>
                    <a:pt x="830" y="1293"/>
                    <a:pt x="1131" y="1305"/>
                  </a:cubicBezTo>
                  <a:cubicBezTo>
                    <a:pt x="1143" y="1629"/>
                    <a:pt x="1167" y="1954"/>
                    <a:pt x="1179" y="2266"/>
                  </a:cubicBezTo>
                  <a:cubicBezTo>
                    <a:pt x="1185" y="2398"/>
                    <a:pt x="1287" y="2465"/>
                    <a:pt x="1387" y="2465"/>
                  </a:cubicBezTo>
                  <a:cubicBezTo>
                    <a:pt x="1488" y="2465"/>
                    <a:pt x="1587" y="2398"/>
                    <a:pt x="1587" y="2266"/>
                  </a:cubicBezTo>
                  <a:cubicBezTo>
                    <a:pt x="1599" y="1954"/>
                    <a:pt x="1623" y="1641"/>
                    <a:pt x="1647" y="1317"/>
                  </a:cubicBezTo>
                  <a:cubicBezTo>
                    <a:pt x="2140" y="1329"/>
                    <a:pt x="2633" y="1329"/>
                    <a:pt x="3126" y="1341"/>
                  </a:cubicBezTo>
                  <a:cubicBezTo>
                    <a:pt x="3427" y="1341"/>
                    <a:pt x="3427" y="872"/>
                    <a:pt x="3126" y="872"/>
                  </a:cubicBezTo>
                  <a:cubicBezTo>
                    <a:pt x="2633" y="872"/>
                    <a:pt x="2152" y="884"/>
                    <a:pt x="1659" y="896"/>
                  </a:cubicBezTo>
                  <a:cubicBezTo>
                    <a:pt x="1659" y="667"/>
                    <a:pt x="1647" y="451"/>
                    <a:pt x="1623" y="235"/>
                  </a:cubicBezTo>
                  <a:cubicBezTo>
                    <a:pt x="1605" y="78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8590192" y="950100"/>
              <a:ext cx="206708" cy="175239"/>
            </a:xfrm>
            <a:custGeom>
              <a:avLst/>
              <a:gdLst/>
              <a:ahLst/>
              <a:cxnLst/>
              <a:rect l="l" t="t" r="r" b="b"/>
              <a:pathLst>
                <a:path w="3015" h="2556" extrusionOk="0">
                  <a:moveTo>
                    <a:pt x="1413" y="1"/>
                  </a:moveTo>
                  <a:cubicBezTo>
                    <a:pt x="1278" y="1"/>
                    <a:pt x="1142" y="94"/>
                    <a:pt x="1118" y="280"/>
                  </a:cubicBezTo>
                  <a:cubicBezTo>
                    <a:pt x="1094" y="485"/>
                    <a:pt x="1094" y="701"/>
                    <a:pt x="1094" y="930"/>
                  </a:cubicBezTo>
                  <a:cubicBezTo>
                    <a:pt x="806" y="930"/>
                    <a:pt x="529" y="942"/>
                    <a:pt x="253" y="954"/>
                  </a:cubicBezTo>
                  <a:cubicBezTo>
                    <a:pt x="0" y="966"/>
                    <a:pt x="0" y="1338"/>
                    <a:pt x="253" y="1350"/>
                  </a:cubicBezTo>
                  <a:cubicBezTo>
                    <a:pt x="541" y="1362"/>
                    <a:pt x="818" y="1374"/>
                    <a:pt x="1106" y="1386"/>
                  </a:cubicBezTo>
                  <a:cubicBezTo>
                    <a:pt x="1118" y="1699"/>
                    <a:pt x="1154" y="2011"/>
                    <a:pt x="1166" y="2312"/>
                  </a:cubicBezTo>
                  <a:cubicBezTo>
                    <a:pt x="1179" y="2474"/>
                    <a:pt x="1296" y="2555"/>
                    <a:pt x="1413" y="2555"/>
                  </a:cubicBezTo>
                  <a:cubicBezTo>
                    <a:pt x="1530" y="2555"/>
                    <a:pt x="1647" y="2474"/>
                    <a:pt x="1659" y="2312"/>
                  </a:cubicBezTo>
                  <a:cubicBezTo>
                    <a:pt x="1683" y="2023"/>
                    <a:pt x="1707" y="1711"/>
                    <a:pt x="1731" y="1398"/>
                  </a:cubicBezTo>
                  <a:cubicBezTo>
                    <a:pt x="2044" y="1398"/>
                    <a:pt x="2369" y="1410"/>
                    <a:pt x="2693" y="1410"/>
                  </a:cubicBezTo>
                  <a:cubicBezTo>
                    <a:pt x="2697" y="1411"/>
                    <a:pt x="2700" y="1411"/>
                    <a:pt x="2704" y="1411"/>
                  </a:cubicBezTo>
                  <a:cubicBezTo>
                    <a:pt x="3014" y="1411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689"/>
                    <a:pt x="1731" y="485"/>
                    <a:pt x="1707" y="280"/>
                  </a:cubicBezTo>
                  <a:cubicBezTo>
                    <a:pt x="1683" y="94"/>
                    <a:pt x="1548" y="1"/>
                    <a:pt x="14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8948349" y="951128"/>
              <a:ext cx="220763" cy="195190"/>
            </a:xfrm>
            <a:custGeom>
              <a:avLst/>
              <a:gdLst/>
              <a:ahLst/>
              <a:cxnLst/>
              <a:rect l="l" t="t" r="r" b="b"/>
              <a:pathLst>
                <a:path w="3220" h="2847" extrusionOk="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8333846" y="1170588"/>
              <a:ext cx="256414" cy="191282"/>
            </a:xfrm>
            <a:custGeom>
              <a:avLst/>
              <a:gdLst/>
              <a:ahLst/>
              <a:cxnLst/>
              <a:rect l="l" t="t" r="r" b="b"/>
              <a:pathLst>
                <a:path w="3740" h="2790" extrusionOk="0">
                  <a:moveTo>
                    <a:pt x="1666" y="1"/>
                  </a:moveTo>
                  <a:cubicBezTo>
                    <a:pt x="1534" y="1"/>
                    <a:pt x="1401" y="88"/>
                    <a:pt x="1395" y="262"/>
                  </a:cubicBezTo>
                  <a:cubicBezTo>
                    <a:pt x="1383" y="370"/>
                    <a:pt x="1383" y="478"/>
                    <a:pt x="1383" y="587"/>
                  </a:cubicBezTo>
                  <a:cubicBezTo>
                    <a:pt x="987" y="599"/>
                    <a:pt x="590" y="623"/>
                    <a:pt x="217" y="683"/>
                  </a:cubicBezTo>
                  <a:cubicBezTo>
                    <a:pt x="1" y="707"/>
                    <a:pt x="1" y="983"/>
                    <a:pt x="217" y="1007"/>
                  </a:cubicBezTo>
                  <a:cubicBezTo>
                    <a:pt x="590" y="1055"/>
                    <a:pt x="987" y="1079"/>
                    <a:pt x="1383" y="1091"/>
                  </a:cubicBezTo>
                  <a:cubicBezTo>
                    <a:pt x="1395" y="1596"/>
                    <a:pt x="1431" y="2089"/>
                    <a:pt x="1455" y="2582"/>
                  </a:cubicBezTo>
                  <a:cubicBezTo>
                    <a:pt x="1461" y="2720"/>
                    <a:pt x="1564" y="2789"/>
                    <a:pt x="1666" y="2789"/>
                  </a:cubicBezTo>
                  <a:cubicBezTo>
                    <a:pt x="1768" y="2789"/>
                    <a:pt x="1870" y="2720"/>
                    <a:pt x="1876" y="2582"/>
                  </a:cubicBezTo>
                  <a:cubicBezTo>
                    <a:pt x="1900" y="2101"/>
                    <a:pt x="1936" y="1596"/>
                    <a:pt x="1948" y="1103"/>
                  </a:cubicBezTo>
                  <a:cubicBezTo>
                    <a:pt x="2441" y="1103"/>
                    <a:pt x="2934" y="1091"/>
                    <a:pt x="3415" y="1091"/>
                  </a:cubicBezTo>
                  <a:cubicBezTo>
                    <a:pt x="3419" y="1092"/>
                    <a:pt x="3422" y="1092"/>
                    <a:pt x="3426" y="1092"/>
                  </a:cubicBezTo>
                  <a:cubicBezTo>
                    <a:pt x="3739" y="1092"/>
                    <a:pt x="3736" y="587"/>
                    <a:pt x="3415" y="587"/>
                  </a:cubicBezTo>
                  <a:lnTo>
                    <a:pt x="1948" y="587"/>
                  </a:lnTo>
                  <a:cubicBezTo>
                    <a:pt x="1948" y="478"/>
                    <a:pt x="1948" y="370"/>
                    <a:pt x="1936" y="262"/>
                  </a:cubicBezTo>
                  <a:cubicBezTo>
                    <a:pt x="1930" y="88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8788360" y="1192870"/>
              <a:ext cx="234955" cy="169206"/>
            </a:xfrm>
            <a:custGeom>
              <a:avLst/>
              <a:gdLst/>
              <a:ahLst/>
              <a:cxnLst/>
              <a:rect l="l" t="t" r="r" b="b"/>
              <a:pathLst>
                <a:path w="3427" h="2468" extrusionOk="0">
                  <a:moveTo>
                    <a:pt x="1387" y="0"/>
                  </a:moveTo>
                  <a:cubicBezTo>
                    <a:pt x="1278" y="0"/>
                    <a:pt x="1167" y="75"/>
                    <a:pt x="1143" y="225"/>
                  </a:cubicBezTo>
                  <a:cubicBezTo>
                    <a:pt x="1119" y="454"/>
                    <a:pt x="1106" y="670"/>
                    <a:pt x="1119" y="911"/>
                  </a:cubicBezTo>
                  <a:cubicBezTo>
                    <a:pt x="818" y="911"/>
                    <a:pt x="517" y="923"/>
                    <a:pt x="217" y="923"/>
                  </a:cubicBezTo>
                  <a:cubicBezTo>
                    <a:pt x="1" y="935"/>
                    <a:pt x="1" y="1271"/>
                    <a:pt x="217" y="1271"/>
                  </a:cubicBezTo>
                  <a:cubicBezTo>
                    <a:pt x="517" y="1283"/>
                    <a:pt x="830" y="1295"/>
                    <a:pt x="1131" y="1295"/>
                  </a:cubicBezTo>
                  <a:cubicBezTo>
                    <a:pt x="1143" y="1620"/>
                    <a:pt x="1167" y="1944"/>
                    <a:pt x="1179" y="2269"/>
                  </a:cubicBezTo>
                  <a:cubicBezTo>
                    <a:pt x="1185" y="2401"/>
                    <a:pt x="1287" y="2467"/>
                    <a:pt x="1387" y="2467"/>
                  </a:cubicBezTo>
                  <a:cubicBezTo>
                    <a:pt x="1488" y="2467"/>
                    <a:pt x="1587" y="2401"/>
                    <a:pt x="1587" y="2269"/>
                  </a:cubicBezTo>
                  <a:cubicBezTo>
                    <a:pt x="1599" y="1957"/>
                    <a:pt x="1623" y="1632"/>
                    <a:pt x="1647" y="1307"/>
                  </a:cubicBezTo>
                  <a:cubicBezTo>
                    <a:pt x="2140" y="1319"/>
                    <a:pt x="2633" y="1331"/>
                    <a:pt x="3126" y="1331"/>
                  </a:cubicBezTo>
                  <a:cubicBezTo>
                    <a:pt x="3130" y="1332"/>
                    <a:pt x="3133" y="1332"/>
                    <a:pt x="3137" y="1332"/>
                  </a:cubicBezTo>
                  <a:cubicBezTo>
                    <a:pt x="3426" y="1332"/>
                    <a:pt x="3423" y="863"/>
                    <a:pt x="3126" y="863"/>
                  </a:cubicBezTo>
                  <a:cubicBezTo>
                    <a:pt x="2633" y="875"/>
                    <a:pt x="2152" y="887"/>
                    <a:pt x="1659" y="887"/>
                  </a:cubicBezTo>
                  <a:cubicBezTo>
                    <a:pt x="1659" y="670"/>
                    <a:pt x="1647" y="442"/>
                    <a:pt x="1623" y="225"/>
                  </a:cubicBezTo>
                  <a:cubicBezTo>
                    <a:pt x="1605" y="75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8"/>
            <p:cNvSpPr/>
            <p:nvPr/>
          </p:nvSpPr>
          <p:spPr>
            <a:xfrm rot="-5564026">
              <a:off x="8888536" y="1560003"/>
              <a:ext cx="264644" cy="134996"/>
            </a:xfrm>
            <a:custGeom>
              <a:avLst/>
              <a:gdLst/>
              <a:ahLst/>
              <a:cxnLst/>
              <a:rect l="l" t="t" r="r" b="b"/>
              <a:pathLst>
                <a:path w="3860" h="1969" extrusionOk="0">
                  <a:moveTo>
                    <a:pt x="1879" y="0"/>
                  </a:moveTo>
                  <a:cubicBezTo>
                    <a:pt x="1814" y="0"/>
                    <a:pt x="1746" y="25"/>
                    <a:pt x="1683" y="81"/>
                  </a:cubicBezTo>
                  <a:cubicBezTo>
                    <a:pt x="1563" y="189"/>
                    <a:pt x="1491" y="333"/>
                    <a:pt x="1443" y="478"/>
                  </a:cubicBezTo>
                  <a:cubicBezTo>
                    <a:pt x="1046" y="454"/>
                    <a:pt x="661" y="430"/>
                    <a:pt x="265" y="405"/>
                  </a:cubicBezTo>
                  <a:cubicBezTo>
                    <a:pt x="60" y="405"/>
                    <a:pt x="0" y="754"/>
                    <a:pt x="216" y="778"/>
                  </a:cubicBezTo>
                  <a:cubicBezTo>
                    <a:pt x="601" y="838"/>
                    <a:pt x="974" y="886"/>
                    <a:pt x="1358" y="934"/>
                  </a:cubicBezTo>
                  <a:cubicBezTo>
                    <a:pt x="1358" y="983"/>
                    <a:pt x="1346" y="1031"/>
                    <a:pt x="1346" y="1079"/>
                  </a:cubicBezTo>
                  <a:cubicBezTo>
                    <a:pt x="1346" y="1331"/>
                    <a:pt x="1370" y="1692"/>
                    <a:pt x="1587" y="1836"/>
                  </a:cubicBezTo>
                  <a:lnTo>
                    <a:pt x="1587" y="1848"/>
                  </a:lnTo>
                  <a:cubicBezTo>
                    <a:pt x="1626" y="1931"/>
                    <a:pt x="1700" y="1968"/>
                    <a:pt x="1771" y="1968"/>
                  </a:cubicBezTo>
                  <a:cubicBezTo>
                    <a:pt x="1875" y="1968"/>
                    <a:pt x="1971" y="1888"/>
                    <a:pt x="1935" y="1752"/>
                  </a:cubicBezTo>
                  <a:cubicBezTo>
                    <a:pt x="1935" y="1752"/>
                    <a:pt x="1935" y="1740"/>
                    <a:pt x="1923" y="1728"/>
                  </a:cubicBezTo>
                  <a:cubicBezTo>
                    <a:pt x="2008" y="1560"/>
                    <a:pt x="1947" y="1379"/>
                    <a:pt x="1960" y="1175"/>
                  </a:cubicBezTo>
                  <a:cubicBezTo>
                    <a:pt x="1960" y="1115"/>
                    <a:pt x="1972" y="1055"/>
                    <a:pt x="1984" y="1007"/>
                  </a:cubicBezTo>
                  <a:cubicBezTo>
                    <a:pt x="2452" y="1055"/>
                    <a:pt x="2921" y="1103"/>
                    <a:pt x="3390" y="1175"/>
                  </a:cubicBezTo>
                  <a:cubicBezTo>
                    <a:pt x="3413" y="1179"/>
                    <a:pt x="3434" y="1181"/>
                    <a:pt x="3455" y="1181"/>
                  </a:cubicBezTo>
                  <a:cubicBezTo>
                    <a:pt x="3807" y="1181"/>
                    <a:pt x="3860" y="633"/>
                    <a:pt x="3462" y="622"/>
                  </a:cubicBezTo>
                  <a:cubicBezTo>
                    <a:pt x="3017" y="610"/>
                    <a:pt x="2573" y="574"/>
                    <a:pt x="2128" y="538"/>
                  </a:cubicBezTo>
                  <a:cubicBezTo>
                    <a:pt x="2140" y="478"/>
                    <a:pt x="2152" y="430"/>
                    <a:pt x="2164" y="369"/>
                  </a:cubicBezTo>
                  <a:cubicBezTo>
                    <a:pt x="2199" y="169"/>
                    <a:pt x="2050" y="0"/>
                    <a:pt x="18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8590192" y="950100"/>
              <a:ext cx="206708" cy="175239"/>
            </a:xfrm>
            <a:custGeom>
              <a:avLst/>
              <a:gdLst/>
              <a:ahLst/>
              <a:cxnLst/>
              <a:rect l="l" t="t" r="r" b="b"/>
              <a:pathLst>
                <a:path w="3015" h="2556" extrusionOk="0">
                  <a:moveTo>
                    <a:pt x="1413" y="1"/>
                  </a:moveTo>
                  <a:cubicBezTo>
                    <a:pt x="1278" y="1"/>
                    <a:pt x="1142" y="94"/>
                    <a:pt x="1118" y="280"/>
                  </a:cubicBezTo>
                  <a:cubicBezTo>
                    <a:pt x="1094" y="485"/>
                    <a:pt x="1094" y="701"/>
                    <a:pt x="1094" y="930"/>
                  </a:cubicBezTo>
                  <a:cubicBezTo>
                    <a:pt x="806" y="930"/>
                    <a:pt x="529" y="942"/>
                    <a:pt x="253" y="954"/>
                  </a:cubicBezTo>
                  <a:cubicBezTo>
                    <a:pt x="0" y="966"/>
                    <a:pt x="0" y="1338"/>
                    <a:pt x="253" y="1350"/>
                  </a:cubicBezTo>
                  <a:cubicBezTo>
                    <a:pt x="541" y="1362"/>
                    <a:pt x="818" y="1374"/>
                    <a:pt x="1106" y="1386"/>
                  </a:cubicBezTo>
                  <a:cubicBezTo>
                    <a:pt x="1118" y="1699"/>
                    <a:pt x="1154" y="2011"/>
                    <a:pt x="1166" y="2312"/>
                  </a:cubicBezTo>
                  <a:cubicBezTo>
                    <a:pt x="1179" y="2474"/>
                    <a:pt x="1296" y="2555"/>
                    <a:pt x="1413" y="2555"/>
                  </a:cubicBezTo>
                  <a:cubicBezTo>
                    <a:pt x="1530" y="2555"/>
                    <a:pt x="1647" y="2474"/>
                    <a:pt x="1659" y="2312"/>
                  </a:cubicBezTo>
                  <a:cubicBezTo>
                    <a:pt x="1683" y="2023"/>
                    <a:pt x="1707" y="1711"/>
                    <a:pt x="1731" y="1398"/>
                  </a:cubicBezTo>
                  <a:cubicBezTo>
                    <a:pt x="2044" y="1398"/>
                    <a:pt x="2369" y="1410"/>
                    <a:pt x="2693" y="1410"/>
                  </a:cubicBezTo>
                  <a:cubicBezTo>
                    <a:pt x="2697" y="1411"/>
                    <a:pt x="2700" y="1411"/>
                    <a:pt x="2704" y="1411"/>
                  </a:cubicBezTo>
                  <a:cubicBezTo>
                    <a:pt x="3014" y="1411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689"/>
                    <a:pt x="1731" y="485"/>
                    <a:pt x="1707" y="280"/>
                  </a:cubicBezTo>
                  <a:cubicBezTo>
                    <a:pt x="1683" y="94"/>
                    <a:pt x="1548" y="1"/>
                    <a:pt x="14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8948349" y="951128"/>
              <a:ext cx="220763" cy="195190"/>
            </a:xfrm>
            <a:custGeom>
              <a:avLst/>
              <a:gdLst/>
              <a:ahLst/>
              <a:cxnLst/>
              <a:rect l="l" t="t" r="r" b="b"/>
              <a:pathLst>
                <a:path w="3220" h="2847" extrusionOk="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8333846" y="1170588"/>
              <a:ext cx="256414" cy="191282"/>
            </a:xfrm>
            <a:custGeom>
              <a:avLst/>
              <a:gdLst/>
              <a:ahLst/>
              <a:cxnLst/>
              <a:rect l="l" t="t" r="r" b="b"/>
              <a:pathLst>
                <a:path w="3740" h="2790" extrusionOk="0">
                  <a:moveTo>
                    <a:pt x="1666" y="1"/>
                  </a:moveTo>
                  <a:cubicBezTo>
                    <a:pt x="1534" y="1"/>
                    <a:pt x="1401" y="88"/>
                    <a:pt x="1395" y="262"/>
                  </a:cubicBezTo>
                  <a:cubicBezTo>
                    <a:pt x="1383" y="370"/>
                    <a:pt x="1383" y="478"/>
                    <a:pt x="1383" y="587"/>
                  </a:cubicBezTo>
                  <a:cubicBezTo>
                    <a:pt x="987" y="599"/>
                    <a:pt x="590" y="623"/>
                    <a:pt x="217" y="683"/>
                  </a:cubicBezTo>
                  <a:cubicBezTo>
                    <a:pt x="1" y="707"/>
                    <a:pt x="1" y="983"/>
                    <a:pt x="217" y="1007"/>
                  </a:cubicBezTo>
                  <a:cubicBezTo>
                    <a:pt x="590" y="1055"/>
                    <a:pt x="987" y="1079"/>
                    <a:pt x="1383" y="1091"/>
                  </a:cubicBezTo>
                  <a:cubicBezTo>
                    <a:pt x="1395" y="1596"/>
                    <a:pt x="1431" y="2089"/>
                    <a:pt x="1455" y="2582"/>
                  </a:cubicBezTo>
                  <a:cubicBezTo>
                    <a:pt x="1461" y="2720"/>
                    <a:pt x="1564" y="2789"/>
                    <a:pt x="1666" y="2789"/>
                  </a:cubicBezTo>
                  <a:cubicBezTo>
                    <a:pt x="1768" y="2789"/>
                    <a:pt x="1870" y="2720"/>
                    <a:pt x="1876" y="2582"/>
                  </a:cubicBezTo>
                  <a:cubicBezTo>
                    <a:pt x="1900" y="2101"/>
                    <a:pt x="1936" y="1596"/>
                    <a:pt x="1948" y="1103"/>
                  </a:cubicBezTo>
                  <a:cubicBezTo>
                    <a:pt x="2441" y="1103"/>
                    <a:pt x="2934" y="1091"/>
                    <a:pt x="3415" y="1091"/>
                  </a:cubicBezTo>
                  <a:cubicBezTo>
                    <a:pt x="3419" y="1092"/>
                    <a:pt x="3422" y="1092"/>
                    <a:pt x="3426" y="1092"/>
                  </a:cubicBezTo>
                  <a:cubicBezTo>
                    <a:pt x="3739" y="1092"/>
                    <a:pt x="3736" y="587"/>
                    <a:pt x="3415" y="587"/>
                  </a:cubicBezTo>
                  <a:lnTo>
                    <a:pt x="1948" y="587"/>
                  </a:lnTo>
                  <a:cubicBezTo>
                    <a:pt x="1948" y="478"/>
                    <a:pt x="1948" y="370"/>
                    <a:pt x="1936" y="262"/>
                  </a:cubicBezTo>
                  <a:cubicBezTo>
                    <a:pt x="1930" y="88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7712488" y="520025"/>
              <a:ext cx="264847" cy="135337"/>
            </a:xfrm>
            <a:custGeom>
              <a:avLst/>
              <a:gdLst/>
              <a:ahLst/>
              <a:cxnLst/>
              <a:rect l="l" t="t" r="r" b="b"/>
              <a:pathLst>
                <a:path w="3863" h="1974" extrusionOk="0">
                  <a:moveTo>
                    <a:pt x="1881" y="0"/>
                  </a:moveTo>
                  <a:cubicBezTo>
                    <a:pt x="1815" y="0"/>
                    <a:pt x="1746" y="26"/>
                    <a:pt x="1683" y="86"/>
                  </a:cubicBezTo>
                  <a:cubicBezTo>
                    <a:pt x="1563" y="194"/>
                    <a:pt x="1491" y="339"/>
                    <a:pt x="1443" y="483"/>
                  </a:cubicBezTo>
                  <a:cubicBezTo>
                    <a:pt x="1046" y="459"/>
                    <a:pt x="661" y="423"/>
                    <a:pt x="265" y="411"/>
                  </a:cubicBezTo>
                  <a:cubicBezTo>
                    <a:pt x="60" y="411"/>
                    <a:pt x="0" y="747"/>
                    <a:pt x="216" y="783"/>
                  </a:cubicBezTo>
                  <a:cubicBezTo>
                    <a:pt x="601" y="843"/>
                    <a:pt x="974" y="892"/>
                    <a:pt x="1358" y="928"/>
                  </a:cubicBezTo>
                  <a:cubicBezTo>
                    <a:pt x="1358" y="988"/>
                    <a:pt x="1346" y="1036"/>
                    <a:pt x="1346" y="1084"/>
                  </a:cubicBezTo>
                  <a:cubicBezTo>
                    <a:pt x="1346" y="1336"/>
                    <a:pt x="1370" y="1685"/>
                    <a:pt x="1587" y="1841"/>
                  </a:cubicBezTo>
                  <a:lnTo>
                    <a:pt x="1587" y="1853"/>
                  </a:lnTo>
                  <a:cubicBezTo>
                    <a:pt x="1626" y="1936"/>
                    <a:pt x="1700" y="1973"/>
                    <a:pt x="1771" y="1973"/>
                  </a:cubicBezTo>
                  <a:cubicBezTo>
                    <a:pt x="1875" y="1973"/>
                    <a:pt x="1971" y="1893"/>
                    <a:pt x="1935" y="1757"/>
                  </a:cubicBezTo>
                  <a:cubicBezTo>
                    <a:pt x="1935" y="1745"/>
                    <a:pt x="1935" y="1745"/>
                    <a:pt x="1923" y="1733"/>
                  </a:cubicBezTo>
                  <a:cubicBezTo>
                    <a:pt x="2008" y="1565"/>
                    <a:pt x="1947" y="1372"/>
                    <a:pt x="1960" y="1180"/>
                  </a:cubicBezTo>
                  <a:cubicBezTo>
                    <a:pt x="1960" y="1120"/>
                    <a:pt x="1972" y="1060"/>
                    <a:pt x="1984" y="1000"/>
                  </a:cubicBezTo>
                  <a:cubicBezTo>
                    <a:pt x="2452" y="1060"/>
                    <a:pt x="2921" y="1108"/>
                    <a:pt x="3390" y="1180"/>
                  </a:cubicBezTo>
                  <a:cubicBezTo>
                    <a:pt x="3409" y="1183"/>
                    <a:pt x="3428" y="1184"/>
                    <a:pt x="3446" y="1184"/>
                  </a:cubicBezTo>
                  <a:cubicBezTo>
                    <a:pt x="3806" y="1184"/>
                    <a:pt x="3863" y="638"/>
                    <a:pt x="3462" y="627"/>
                  </a:cubicBezTo>
                  <a:cubicBezTo>
                    <a:pt x="3017" y="603"/>
                    <a:pt x="2573" y="579"/>
                    <a:pt x="2128" y="543"/>
                  </a:cubicBezTo>
                  <a:cubicBezTo>
                    <a:pt x="2140" y="483"/>
                    <a:pt x="2152" y="423"/>
                    <a:pt x="2164" y="375"/>
                  </a:cubicBezTo>
                  <a:cubicBezTo>
                    <a:pt x="2199" y="175"/>
                    <a:pt x="2051" y="0"/>
                    <a:pt x="1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7466088" y="287780"/>
              <a:ext cx="264642" cy="134995"/>
            </a:xfrm>
            <a:custGeom>
              <a:avLst/>
              <a:gdLst/>
              <a:ahLst/>
              <a:cxnLst/>
              <a:rect l="l" t="t" r="r" b="b"/>
              <a:pathLst>
                <a:path w="3860" h="1969" extrusionOk="0">
                  <a:moveTo>
                    <a:pt x="1879" y="0"/>
                  </a:moveTo>
                  <a:cubicBezTo>
                    <a:pt x="1814" y="0"/>
                    <a:pt x="1746" y="25"/>
                    <a:pt x="1683" y="81"/>
                  </a:cubicBezTo>
                  <a:cubicBezTo>
                    <a:pt x="1563" y="189"/>
                    <a:pt x="1491" y="333"/>
                    <a:pt x="1443" y="478"/>
                  </a:cubicBezTo>
                  <a:cubicBezTo>
                    <a:pt x="1046" y="454"/>
                    <a:pt x="661" y="430"/>
                    <a:pt x="265" y="405"/>
                  </a:cubicBezTo>
                  <a:cubicBezTo>
                    <a:pt x="60" y="405"/>
                    <a:pt x="0" y="754"/>
                    <a:pt x="216" y="778"/>
                  </a:cubicBezTo>
                  <a:cubicBezTo>
                    <a:pt x="601" y="838"/>
                    <a:pt x="974" y="886"/>
                    <a:pt x="1358" y="934"/>
                  </a:cubicBezTo>
                  <a:cubicBezTo>
                    <a:pt x="1358" y="983"/>
                    <a:pt x="1346" y="1031"/>
                    <a:pt x="1346" y="1079"/>
                  </a:cubicBezTo>
                  <a:cubicBezTo>
                    <a:pt x="1346" y="1331"/>
                    <a:pt x="1370" y="1692"/>
                    <a:pt x="1587" y="1836"/>
                  </a:cubicBezTo>
                  <a:lnTo>
                    <a:pt x="1587" y="1848"/>
                  </a:lnTo>
                  <a:cubicBezTo>
                    <a:pt x="1626" y="1931"/>
                    <a:pt x="1700" y="1968"/>
                    <a:pt x="1771" y="1968"/>
                  </a:cubicBezTo>
                  <a:cubicBezTo>
                    <a:pt x="1875" y="1968"/>
                    <a:pt x="1971" y="1888"/>
                    <a:pt x="1935" y="1752"/>
                  </a:cubicBezTo>
                  <a:cubicBezTo>
                    <a:pt x="1935" y="1752"/>
                    <a:pt x="1935" y="1740"/>
                    <a:pt x="1923" y="1728"/>
                  </a:cubicBezTo>
                  <a:cubicBezTo>
                    <a:pt x="2008" y="1560"/>
                    <a:pt x="1947" y="1379"/>
                    <a:pt x="1960" y="1175"/>
                  </a:cubicBezTo>
                  <a:cubicBezTo>
                    <a:pt x="1960" y="1115"/>
                    <a:pt x="1972" y="1055"/>
                    <a:pt x="1984" y="1007"/>
                  </a:cubicBezTo>
                  <a:cubicBezTo>
                    <a:pt x="2452" y="1055"/>
                    <a:pt x="2921" y="1103"/>
                    <a:pt x="3390" y="1175"/>
                  </a:cubicBezTo>
                  <a:cubicBezTo>
                    <a:pt x="3413" y="1179"/>
                    <a:pt x="3434" y="1181"/>
                    <a:pt x="3455" y="1181"/>
                  </a:cubicBezTo>
                  <a:cubicBezTo>
                    <a:pt x="3807" y="1181"/>
                    <a:pt x="3860" y="633"/>
                    <a:pt x="3462" y="622"/>
                  </a:cubicBezTo>
                  <a:cubicBezTo>
                    <a:pt x="3017" y="610"/>
                    <a:pt x="2573" y="574"/>
                    <a:pt x="2128" y="538"/>
                  </a:cubicBezTo>
                  <a:cubicBezTo>
                    <a:pt x="2140" y="478"/>
                    <a:pt x="2152" y="430"/>
                    <a:pt x="2164" y="369"/>
                  </a:cubicBezTo>
                  <a:cubicBezTo>
                    <a:pt x="2199" y="169"/>
                    <a:pt x="2050" y="0"/>
                    <a:pt x="18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8170674" y="928572"/>
              <a:ext cx="220695" cy="178667"/>
            </a:xfrm>
            <a:custGeom>
              <a:avLst/>
              <a:gdLst/>
              <a:ahLst/>
              <a:cxnLst/>
              <a:rect l="l" t="t" r="r" b="b"/>
              <a:pathLst>
                <a:path w="3219" h="2606" extrusionOk="0">
                  <a:moveTo>
                    <a:pt x="1655" y="0"/>
                  </a:moveTo>
                  <a:cubicBezTo>
                    <a:pt x="1566" y="0"/>
                    <a:pt x="1477" y="39"/>
                    <a:pt x="1419" y="126"/>
                  </a:cubicBezTo>
                  <a:cubicBezTo>
                    <a:pt x="1251" y="378"/>
                    <a:pt x="1155" y="655"/>
                    <a:pt x="1095" y="943"/>
                  </a:cubicBezTo>
                  <a:cubicBezTo>
                    <a:pt x="818" y="955"/>
                    <a:pt x="542" y="955"/>
                    <a:pt x="265" y="967"/>
                  </a:cubicBezTo>
                  <a:cubicBezTo>
                    <a:pt x="1" y="979"/>
                    <a:pt x="1" y="1364"/>
                    <a:pt x="265" y="1376"/>
                  </a:cubicBezTo>
                  <a:cubicBezTo>
                    <a:pt x="530" y="1388"/>
                    <a:pt x="794" y="1400"/>
                    <a:pt x="1071" y="1400"/>
                  </a:cubicBezTo>
                  <a:cubicBezTo>
                    <a:pt x="1059" y="1748"/>
                    <a:pt x="1107" y="2097"/>
                    <a:pt x="1191" y="2410"/>
                  </a:cubicBezTo>
                  <a:cubicBezTo>
                    <a:pt x="1224" y="2547"/>
                    <a:pt x="1326" y="2606"/>
                    <a:pt x="1433" y="2606"/>
                  </a:cubicBezTo>
                  <a:cubicBezTo>
                    <a:pt x="1598" y="2606"/>
                    <a:pt x="1776" y="2465"/>
                    <a:pt x="1732" y="2253"/>
                  </a:cubicBezTo>
                  <a:cubicBezTo>
                    <a:pt x="1672" y="1953"/>
                    <a:pt x="1672" y="1676"/>
                    <a:pt x="1696" y="1412"/>
                  </a:cubicBezTo>
                  <a:cubicBezTo>
                    <a:pt x="2092" y="1412"/>
                    <a:pt x="2489" y="1424"/>
                    <a:pt x="2886" y="1436"/>
                  </a:cubicBezTo>
                  <a:cubicBezTo>
                    <a:pt x="2889" y="1436"/>
                    <a:pt x="2893" y="1436"/>
                    <a:pt x="2897" y="1436"/>
                  </a:cubicBezTo>
                  <a:cubicBezTo>
                    <a:pt x="3215" y="1436"/>
                    <a:pt x="3219" y="918"/>
                    <a:pt x="2907" y="918"/>
                  </a:cubicBezTo>
                  <a:cubicBezTo>
                    <a:pt x="2900" y="918"/>
                    <a:pt x="2893" y="918"/>
                    <a:pt x="2886" y="919"/>
                  </a:cubicBezTo>
                  <a:cubicBezTo>
                    <a:pt x="2513" y="931"/>
                    <a:pt x="2153" y="931"/>
                    <a:pt x="1780" y="943"/>
                  </a:cubicBezTo>
                  <a:cubicBezTo>
                    <a:pt x="1828" y="751"/>
                    <a:pt x="1876" y="558"/>
                    <a:pt x="1936" y="354"/>
                  </a:cubicBezTo>
                  <a:cubicBezTo>
                    <a:pt x="1991" y="141"/>
                    <a:pt x="1824" y="0"/>
                    <a:pt x="16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8170674" y="928572"/>
              <a:ext cx="220695" cy="178667"/>
            </a:xfrm>
            <a:custGeom>
              <a:avLst/>
              <a:gdLst/>
              <a:ahLst/>
              <a:cxnLst/>
              <a:rect l="l" t="t" r="r" b="b"/>
              <a:pathLst>
                <a:path w="3219" h="2606" extrusionOk="0">
                  <a:moveTo>
                    <a:pt x="1655" y="0"/>
                  </a:moveTo>
                  <a:cubicBezTo>
                    <a:pt x="1566" y="0"/>
                    <a:pt x="1477" y="39"/>
                    <a:pt x="1419" y="126"/>
                  </a:cubicBezTo>
                  <a:cubicBezTo>
                    <a:pt x="1251" y="378"/>
                    <a:pt x="1155" y="655"/>
                    <a:pt x="1095" y="943"/>
                  </a:cubicBezTo>
                  <a:cubicBezTo>
                    <a:pt x="818" y="955"/>
                    <a:pt x="542" y="955"/>
                    <a:pt x="265" y="967"/>
                  </a:cubicBezTo>
                  <a:cubicBezTo>
                    <a:pt x="1" y="979"/>
                    <a:pt x="1" y="1364"/>
                    <a:pt x="265" y="1376"/>
                  </a:cubicBezTo>
                  <a:cubicBezTo>
                    <a:pt x="530" y="1388"/>
                    <a:pt x="794" y="1400"/>
                    <a:pt x="1071" y="1400"/>
                  </a:cubicBezTo>
                  <a:cubicBezTo>
                    <a:pt x="1059" y="1748"/>
                    <a:pt x="1107" y="2097"/>
                    <a:pt x="1191" y="2410"/>
                  </a:cubicBezTo>
                  <a:cubicBezTo>
                    <a:pt x="1224" y="2547"/>
                    <a:pt x="1326" y="2606"/>
                    <a:pt x="1433" y="2606"/>
                  </a:cubicBezTo>
                  <a:cubicBezTo>
                    <a:pt x="1598" y="2606"/>
                    <a:pt x="1776" y="2465"/>
                    <a:pt x="1732" y="2253"/>
                  </a:cubicBezTo>
                  <a:cubicBezTo>
                    <a:pt x="1672" y="1953"/>
                    <a:pt x="1672" y="1676"/>
                    <a:pt x="1696" y="1412"/>
                  </a:cubicBezTo>
                  <a:cubicBezTo>
                    <a:pt x="2092" y="1412"/>
                    <a:pt x="2489" y="1424"/>
                    <a:pt x="2886" y="1436"/>
                  </a:cubicBezTo>
                  <a:cubicBezTo>
                    <a:pt x="2889" y="1436"/>
                    <a:pt x="2893" y="1436"/>
                    <a:pt x="2897" y="1436"/>
                  </a:cubicBezTo>
                  <a:cubicBezTo>
                    <a:pt x="3215" y="1436"/>
                    <a:pt x="3219" y="918"/>
                    <a:pt x="2907" y="918"/>
                  </a:cubicBezTo>
                  <a:cubicBezTo>
                    <a:pt x="2900" y="918"/>
                    <a:pt x="2893" y="918"/>
                    <a:pt x="2886" y="919"/>
                  </a:cubicBezTo>
                  <a:cubicBezTo>
                    <a:pt x="2513" y="931"/>
                    <a:pt x="2153" y="931"/>
                    <a:pt x="1780" y="943"/>
                  </a:cubicBezTo>
                  <a:cubicBezTo>
                    <a:pt x="1828" y="751"/>
                    <a:pt x="1876" y="558"/>
                    <a:pt x="1936" y="354"/>
                  </a:cubicBezTo>
                  <a:cubicBezTo>
                    <a:pt x="1991" y="141"/>
                    <a:pt x="1824" y="0"/>
                    <a:pt x="16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7280351" y="24524"/>
              <a:ext cx="239069" cy="169000"/>
            </a:xfrm>
            <a:custGeom>
              <a:avLst/>
              <a:gdLst/>
              <a:ahLst/>
              <a:cxnLst/>
              <a:rect l="l" t="t" r="r" b="b"/>
              <a:pathLst>
                <a:path w="3487" h="2465" extrusionOk="0">
                  <a:moveTo>
                    <a:pt x="2219" y="0"/>
                  </a:moveTo>
                  <a:cubicBezTo>
                    <a:pt x="2135" y="0"/>
                    <a:pt x="2050" y="38"/>
                    <a:pt x="1996" y="126"/>
                  </a:cubicBezTo>
                  <a:cubicBezTo>
                    <a:pt x="1839" y="355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0"/>
                    <a:pt x="253" y="1352"/>
                  </a:cubicBezTo>
                  <a:cubicBezTo>
                    <a:pt x="721" y="1376"/>
                    <a:pt x="1202" y="1388"/>
                    <a:pt x="1683" y="1400"/>
                  </a:cubicBezTo>
                  <a:cubicBezTo>
                    <a:pt x="1695" y="1749"/>
                    <a:pt x="1767" y="2086"/>
                    <a:pt x="1900" y="2386"/>
                  </a:cubicBezTo>
                  <a:cubicBezTo>
                    <a:pt x="1922" y="2441"/>
                    <a:pt x="1968" y="2465"/>
                    <a:pt x="2016" y="2465"/>
                  </a:cubicBezTo>
                  <a:cubicBezTo>
                    <a:pt x="2093" y="2465"/>
                    <a:pt x="2176" y="2403"/>
                    <a:pt x="2176" y="2314"/>
                  </a:cubicBezTo>
                  <a:cubicBezTo>
                    <a:pt x="2164" y="2014"/>
                    <a:pt x="2152" y="1701"/>
                    <a:pt x="2188" y="1412"/>
                  </a:cubicBezTo>
                  <a:lnTo>
                    <a:pt x="3162" y="1412"/>
                  </a:lnTo>
                  <a:cubicBezTo>
                    <a:pt x="3486" y="1412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5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8574014" y="1429612"/>
              <a:ext cx="239069" cy="169000"/>
            </a:xfrm>
            <a:custGeom>
              <a:avLst/>
              <a:gdLst/>
              <a:ahLst/>
              <a:cxnLst/>
              <a:rect l="l" t="t" r="r" b="b"/>
              <a:pathLst>
                <a:path w="3487" h="2465" extrusionOk="0">
                  <a:moveTo>
                    <a:pt x="2219" y="0"/>
                  </a:moveTo>
                  <a:cubicBezTo>
                    <a:pt x="2135" y="0"/>
                    <a:pt x="2050" y="38"/>
                    <a:pt x="1996" y="126"/>
                  </a:cubicBezTo>
                  <a:cubicBezTo>
                    <a:pt x="1839" y="355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0"/>
                    <a:pt x="253" y="1352"/>
                  </a:cubicBezTo>
                  <a:cubicBezTo>
                    <a:pt x="721" y="1376"/>
                    <a:pt x="1202" y="1388"/>
                    <a:pt x="1683" y="1400"/>
                  </a:cubicBezTo>
                  <a:cubicBezTo>
                    <a:pt x="1695" y="1749"/>
                    <a:pt x="1767" y="2086"/>
                    <a:pt x="1900" y="2386"/>
                  </a:cubicBezTo>
                  <a:cubicBezTo>
                    <a:pt x="1922" y="2441"/>
                    <a:pt x="1968" y="2465"/>
                    <a:pt x="2016" y="2465"/>
                  </a:cubicBezTo>
                  <a:cubicBezTo>
                    <a:pt x="2093" y="2465"/>
                    <a:pt x="2176" y="2403"/>
                    <a:pt x="2176" y="2314"/>
                  </a:cubicBezTo>
                  <a:cubicBezTo>
                    <a:pt x="2164" y="2014"/>
                    <a:pt x="2152" y="1701"/>
                    <a:pt x="2188" y="1412"/>
                  </a:cubicBezTo>
                  <a:lnTo>
                    <a:pt x="3162" y="1412"/>
                  </a:lnTo>
                  <a:cubicBezTo>
                    <a:pt x="3486" y="1412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5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9"/>
          <p:cNvSpPr txBox="1">
            <a:spLocks noGrp="1"/>
          </p:cNvSpPr>
          <p:nvPr>
            <p:ph type="title"/>
          </p:nvPr>
        </p:nvSpPr>
        <p:spPr>
          <a:xfrm>
            <a:off x="719750" y="2066475"/>
            <a:ext cx="3933600" cy="18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8" name="Google Shape;238;p9"/>
          <p:cNvSpPr txBox="1">
            <a:spLocks noGrp="1"/>
          </p:cNvSpPr>
          <p:nvPr>
            <p:ph type="subTitle" idx="1"/>
          </p:nvPr>
        </p:nvSpPr>
        <p:spPr>
          <a:xfrm>
            <a:off x="719750" y="3799913"/>
            <a:ext cx="2768100" cy="4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9" name="Google Shape;239;p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19750" y="1225050"/>
            <a:ext cx="2304300" cy="113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5425" y="-39345"/>
            <a:ext cx="9174869" cy="51873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" name="Google Shape;242;p10"/>
          <p:cNvGrpSpPr/>
          <p:nvPr/>
        </p:nvGrpSpPr>
        <p:grpSpPr>
          <a:xfrm>
            <a:off x="1549150" y="173450"/>
            <a:ext cx="5714832" cy="4796387"/>
            <a:chOff x="1717918" y="395196"/>
            <a:chExt cx="5377653" cy="4513397"/>
          </a:xfrm>
        </p:grpSpPr>
        <p:sp>
          <p:nvSpPr>
            <p:cNvPr id="243" name="Google Shape;243;p10"/>
            <p:cNvSpPr/>
            <p:nvPr/>
          </p:nvSpPr>
          <p:spPr>
            <a:xfrm>
              <a:off x="1896012" y="395196"/>
              <a:ext cx="5199559" cy="4267876"/>
            </a:xfrm>
            <a:custGeom>
              <a:avLst/>
              <a:gdLst/>
              <a:ahLst/>
              <a:cxnLst/>
              <a:rect l="l" t="t" r="r" b="b"/>
              <a:pathLst>
                <a:path w="14189" h="13118" extrusionOk="0">
                  <a:moveTo>
                    <a:pt x="10181" y="0"/>
                  </a:moveTo>
                  <a:cubicBezTo>
                    <a:pt x="9821" y="369"/>
                    <a:pt x="9378" y="636"/>
                    <a:pt x="8893" y="795"/>
                  </a:cubicBezTo>
                  <a:cubicBezTo>
                    <a:pt x="8487" y="919"/>
                    <a:pt x="8065" y="971"/>
                    <a:pt x="7641" y="971"/>
                  </a:cubicBezTo>
                  <a:cubicBezTo>
                    <a:pt x="7121" y="971"/>
                    <a:pt x="6597" y="894"/>
                    <a:pt x="6090" y="778"/>
                  </a:cubicBezTo>
                  <a:cubicBezTo>
                    <a:pt x="5898" y="737"/>
                    <a:pt x="5697" y="678"/>
                    <a:pt x="5505" y="611"/>
                  </a:cubicBezTo>
                  <a:cubicBezTo>
                    <a:pt x="5438" y="829"/>
                    <a:pt x="5346" y="1038"/>
                    <a:pt x="5220" y="1222"/>
                  </a:cubicBezTo>
                  <a:cubicBezTo>
                    <a:pt x="4678" y="2011"/>
                    <a:pt x="3780" y="2477"/>
                    <a:pt x="2828" y="2477"/>
                  </a:cubicBezTo>
                  <a:cubicBezTo>
                    <a:pt x="2811" y="2477"/>
                    <a:pt x="2794" y="2477"/>
                    <a:pt x="2777" y="2477"/>
                  </a:cubicBezTo>
                  <a:lnTo>
                    <a:pt x="2777" y="2477"/>
                  </a:lnTo>
                  <a:cubicBezTo>
                    <a:pt x="2920" y="3313"/>
                    <a:pt x="2560" y="4192"/>
                    <a:pt x="1983" y="4819"/>
                  </a:cubicBezTo>
                  <a:cubicBezTo>
                    <a:pt x="1707" y="5112"/>
                    <a:pt x="1389" y="5371"/>
                    <a:pt x="1046" y="5580"/>
                  </a:cubicBezTo>
                  <a:cubicBezTo>
                    <a:pt x="1288" y="5898"/>
                    <a:pt x="1431" y="6342"/>
                    <a:pt x="1531" y="6743"/>
                  </a:cubicBezTo>
                  <a:cubicBezTo>
                    <a:pt x="1648" y="7203"/>
                    <a:pt x="1748" y="7672"/>
                    <a:pt x="1690" y="8140"/>
                  </a:cubicBezTo>
                  <a:cubicBezTo>
                    <a:pt x="1615" y="8776"/>
                    <a:pt x="1238" y="9353"/>
                    <a:pt x="770" y="9788"/>
                  </a:cubicBezTo>
                  <a:cubicBezTo>
                    <a:pt x="527" y="10006"/>
                    <a:pt x="276" y="10198"/>
                    <a:pt x="0" y="10366"/>
                  </a:cubicBezTo>
                  <a:cubicBezTo>
                    <a:pt x="44" y="10363"/>
                    <a:pt x="88" y="10362"/>
                    <a:pt x="132" y="10362"/>
                  </a:cubicBezTo>
                  <a:cubicBezTo>
                    <a:pt x="438" y="10362"/>
                    <a:pt x="735" y="10413"/>
                    <a:pt x="1021" y="10508"/>
                  </a:cubicBezTo>
                  <a:cubicBezTo>
                    <a:pt x="1556" y="10700"/>
                    <a:pt x="1991" y="11110"/>
                    <a:pt x="2376" y="11528"/>
                  </a:cubicBezTo>
                  <a:cubicBezTo>
                    <a:pt x="2769" y="11947"/>
                    <a:pt x="3162" y="12415"/>
                    <a:pt x="3413" y="12942"/>
                  </a:cubicBezTo>
                  <a:cubicBezTo>
                    <a:pt x="4451" y="12189"/>
                    <a:pt x="5647" y="11671"/>
                    <a:pt x="6919" y="11587"/>
                  </a:cubicBezTo>
                  <a:cubicBezTo>
                    <a:pt x="7050" y="11577"/>
                    <a:pt x="7182" y="11572"/>
                    <a:pt x="7314" y="11572"/>
                  </a:cubicBezTo>
                  <a:cubicBezTo>
                    <a:pt x="8681" y="11572"/>
                    <a:pt x="10069" y="12119"/>
                    <a:pt x="10984" y="13118"/>
                  </a:cubicBezTo>
                  <a:cubicBezTo>
                    <a:pt x="11043" y="12323"/>
                    <a:pt x="11327" y="11570"/>
                    <a:pt x="11796" y="10934"/>
                  </a:cubicBezTo>
                  <a:cubicBezTo>
                    <a:pt x="12406" y="10131"/>
                    <a:pt x="13285" y="9596"/>
                    <a:pt x="14188" y="9111"/>
                  </a:cubicBezTo>
                  <a:cubicBezTo>
                    <a:pt x="13686" y="8508"/>
                    <a:pt x="13377" y="7772"/>
                    <a:pt x="13285" y="7003"/>
                  </a:cubicBezTo>
                  <a:cubicBezTo>
                    <a:pt x="13184" y="5999"/>
                    <a:pt x="13452" y="4986"/>
                    <a:pt x="14055" y="4175"/>
                  </a:cubicBezTo>
                  <a:cubicBezTo>
                    <a:pt x="12850" y="3840"/>
                    <a:pt x="11620" y="3338"/>
                    <a:pt x="10917" y="2326"/>
                  </a:cubicBezTo>
                  <a:cubicBezTo>
                    <a:pt x="10449" y="1648"/>
                    <a:pt x="10273" y="829"/>
                    <a:pt x="10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0"/>
            <p:cNvSpPr/>
            <p:nvPr/>
          </p:nvSpPr>
          <p:spPr>
            <a:xfrm>
              <a:off x="1717918" y="545066"/>
              <a:ext cx="5334779" cy="4363527"/>
            </a:xfrm>
            <a:custGeom>
              <a:avLst/>
              <a:gdLst/>
              <a:ahLst/>
              <a:cxnLst/>
              <a:rect l="l" t="t" r="r" b="b"/>
              <a:pathLst>
                <a:path w="14558" h="13412" extrusionOk="0">
                  <a:moveTo>
                    <a:pt x="10175" y="456"/>
                  </a:moveTo>
                  <a:cubicBezTo>
                    <a:pt x="10324" y="1424"/>
                    <a:pt x="10620" y="2352"/>
                    <a:pt x="11345" y="3054"/>
                  </a:cubicBezTo>
                  <a:cubicBezTo>
                    <a:pt x="12054" y="3732"/>
                    <a:pt x="13002" y="4105"/>
                    <a:pt x="13939" y="4376"/>
                  </a:cubicBezTo>
                  <a:lnTo>
                    <a:pt x="13939" y="4376"/>
                  </a:lnTo>
                  <a:cubicBezTo>
                    <a:pt x="13426" y="5193"/>
                    <a:pt x="13192" y="6153"/>
                    <a:pt x="13286" y="7120"/>
                  </a:cubicBezTo>
                  <a:cubicBezTo>
                    <a:pt x="13287" y="7131"/>
                    <a:pt x="13290" y="7141"/>
                    <a:pt x="13293" y="7150"/>
                  </a:cubicBezTo>
                  <a:lnTo>
                    <a:pt x="13293" y="7150"/>
                  </a:lnTo>
                  <a:cubicBezTo>
                    <a:pt x="13293" y="7154"/>
                    <a:pt x="13294" y="7158"/>
                    <a:pt x="13294" y="7162"/>
                  </a:cubicBezTo>
                  <a:cubicBezTo>
                    <a:pt x="13409" y="7899"/>
                    <a:pt x="13700" y="8594"/>
                    <a:pt x="14142" y="9181"/>
                  </a:cubicBezTo>
                  <a:lnTo>
                    <a:pt x="14142" y="9181"/>
                  </a:lnTo>
                  <a:cubicBezTo>
                    <a:pt x="12619" y="10045"/>
                    <a:pt x="11383" y="11152"/>
                    <a:pt x="11102" y="12923"/>
                  </a:cubicBezTo>
                  <a:lnTo>
                    <a:pt x="11102" y="12923"/>
                  </a:lnTo>
                  <a:cubicBezTo>
                    <a:pt x="10105" y="12012"/>
                    <a:pt x="8890" y="11616"/>
                    <a:pt x="7650" y="11616"/>
                  </a:cubicBezTo>
                  <a:cubicBezTo>
                    <a:pt x="6273" y="11616"/>
                    <a:pt x="4866" y="12104"/>
                    <a:pt x="3693" y="12918"/>
                  </a:cubicBezTo>
                  <a:lnTo>
                    <a:pt x="3693" y="12918"/>
                  </a:lnTo>
                  <a:cubicBezTo>
                    <a:pt x="3047" y="11746"/>
                    <a:pt x="1977" y="10660"/>
                    <a:pt x="644" y="10470"/>
                  </a:cubicBezTo>
                  <a:lnTo>
                    <a:pt x="644" y="10470"/>
                  </a:lnTo>
                  <a:cubicBezTo>
                    <a:pt x="1280" y="9982"/>
                    <a:pt x="1838" y="9368"/>
                    <a:pt x="2000" y="8559"/>
                  </a:cubicBezTo>
                  <a:cubicBezTo>
                    <a:pt x="2167" y="7709"/>
                    <a:pt x="1889" y="6589"/>
                    <a:pt x="1410" y="5840"/>
                  </a:cubicBezTo>
                  <a:lnTo>
                    <a:pt x="1410" y="5840"/>
                  </a:lnTo>
                  <a:cubicBezTo>
                    <a:pt x="2426" y="5137"/>
                    <a:pt x="3173" y="4098"/>
                    <a:pt x="3075" y="2829"/>
                  </a:cubicBezTo>
                  <a:lnTo>
                    <a:pt x="3075" y="2829"/>
                  </a:lnTo>
                  <a:cubicBezTo>
                    <a:pt x="4231" y="2748"/>
                    <a:pt x="5273" y="2085"/>
                    <a:pt x="5706" y="991"/>
                  </a:cubicBezTo>
                  <a:lnTo>
                    <a:pt x="5706" y="991"/>
                  </a:lnTo>
                  <a:cubicBezTo>
                    <a:pt x="6307" y="1186"/>
                    <a:pt x="6959" y="1302"/>
                    <a:pt x="7603" y="1302"/>
                  </a:cubicBezTo>
                  <a:cubicBezTo>
                    <a:pt x="8536" y="1302"/>
                    <a:pt x="9453" y="1058"/>
                    <a:pt x="10175" y="456"/>
                  </a:cubicBezTo>
                  <a:close/>
                  <a:moveTo>
                    <a:pt x="10302" y="0"/>
                  </a:moveTo>
                  <a:cubicBezTo>
                    <a:pt x="10265" y="0"/>
                    <a:pt x="10228" y="13"/>
                    <a:pt x="10199" y="43"/>
                  </a:cubicBezTo>
                  <a:cubicBezTo>
                    <a:pt x="9506" y="731"/>
                    <a:pt x="8576" y="1000"/>
                    <a:pt x="7627" y="1000"/>
                  </a:cubicBezTo>
                  <a:cubicBezTo>
                    <a:pt x="6960" y="1000"/>
                    <a:pt x="6284" y="867"/>
                    <a:pt x="5673" y="653"/>
                  </a:cubicBezTo>
                  <a:cubicBezTo>
                    <a:pt x="5658" y="649"/>
                    <a:pt x="5643" y="647"/>
                    <a:pt x="5629" y="647"/>
                  </a:cubicBezTo>
                  <a:cubicBezTo>
                    <a:pt x="5561" y="647"/>
                    <a:pt x="5501" y="692"/>
                    <a:pt x="5480" y="754"/>
                  </a:cubicBezTo>
                  <a:cubicBezTo>
                    <a:pt x="5112" y="1858"/>
                    <a:pt x="4058" y="2510"/>
                    <a:pt x="2920" y="2527"/>
                  </a:cubicBezTo>
                  <a:cubicBezTo>
                    <a:pt x="2812" y="2527"/>
                    <a:pt x="2745" y="2628"/>
                    <a:pt x="2770" y="2728"/>
                  </a:cubicBezTo>
                  <a:cubicBezTo>
                    <a:pt x="2946" y="3983"/>
                    <a:pt x="2134" y="5020"/>
                    <a:pt x="1130" y="5664"/>
                  </a:cubicBezTo>
                  <a:cubicBezTo>
                    <a:pt x="1055" y="5715"/>
                    <a:pt x="1030" y="5807"/>
                    <a:pt x="1080" y="5882"/>
                  </a:cubicBezTo>
                  <a:cubicBezTo>
                    <a:pt x="1548" y="6551"/>
                    <a:pt x="1858" y="7672"/>
                    <a:pt x="1707" y="8475"/>
                  </a:cubicBezTo>
                  <a:cubicBezTo>
                    <a:pt x="1540" y="9362"/>
                    <a:pt x="837" y="9989"/>
                    <a:pt x="126" y="10466"/>
                  </a:cubicBezTo>
                  <a:cubicBezTo>
                    <a:pt x="1" y="10550"/>
                    <a:pt x="51" y="10751"/>
                    <a:pt x="210" y="10759"/>
                  </a:cubicBezTo>
                  <a:cubicBezTo>
                    <a:pt x="225" y="10759"/>
                    <a:pt x="239" y="10759"/>
                    <a:pt x="254" y="10759"/>
                  </a:cubicBezTo>
                  <a:cubicBezTo>
                    <a:pt x="1714" y="10759"/>
                    <a:pt x="2868" y="11993"/>
                    <a:pt x="3514" y="13227"/>
                  </a:cubicBezTo>
                  <a:cubicBezTo>
                    <a:pt x="3543" y="13278"/>
                    <a:pt x="3594" y="13302"/>
                    <a:pt x="3647" y="13302"/>
                  </a:cubicBezTo>
                  <a:cubicBezTo>
                    <a:pt x="3673" y="13302"/>
                    <a:pt x="3699" y="13296"/>
                    <a:pt x="3724" y="13286"/>
                  </a:cubicBezTo>
                  <a:cubicBezTo>
                    <a:pt x="4874" y="12446"/>
                    <a:pt x="6278" y="11928"/>
                    <a:pt x="7649" y="11928"/>
                  </a:cubicBezTo>
                  <a:cubicBezTo>
                    <a:pt x="8900" y="11928"/>
                    <a:pt x="10124" y="12359"/>
                    <a:pt x="11102" y="13369"/>
                  </a:cubicBezTo>
                  <a:cubicBezTo>
                    <a:pt x="11134" y="13399"/>
                    <a:pt x="11172" y="13412"/>
                    <a:pt x="11209" y="13412"/>
                  </a:cubicBezTo>
                  <a:cubicBezTo>
                    <a:pt x="11289" y="13412"/>
                    <a:pt x="11364" y="13352"/>
                    <a:pt x="11370" y="13260"/>
                  </a:cubicBezTo>
                  <a:cubicBezTo>
                    <a:pt x="11537" y="11345"/>
                    <a:pt x="12876" y="10232"/>
                    <a:pt x="14457" y="9362"/>
                  </a:cubicBezTo>
                  <a:cubicBezTo>
                    <a:pt x="14541" y="9312"/>
                    <a:pt x="14557" y="9186"/>
                    <a:pt x="14490" y="9119"/>
                  </a:cubicBezTo>
                  <a:cubicBezTo>
                    <a:pt x="14034" y="8559"/>
                    <a:pt x="13731" y="7891"/>
                    <a:pt x="13618" y="7175"/>
                  </a:cubicBezTo>
                  <a:lnTo>
                    <a:pt x="13618" y="7175"/>
                  </a:lnTo>
                  <a:cubicBezTo>
                    <a:pt x="13621" y="7161"/>
                    <a:pt x="13622" y="7145"/>
                    <a:pt x="13620" y="7128"/>
                  </a:cubicBezTo>
                  <a:cubicBezTo>
                    <a:pt x="13520" y="6150"/>
                    <a:pt x="13779" y="5179"/>
                    <a:pt x="14340" y="4376"/>
                  </a:cubicBezTo>
                  <a:cubicBezTo>
                    <a:pt x="14390" y="4284"/>
                    <a:pt x="14348" y="4175"/>
                    <a:pt x="14248" y="4142"/>
                  </a:cubicBezTo>
                  <a:cubicBezTo>
                    <a:pt x="13344" y="3891"/>
                    <a:pt x="12416" y="3581"/>
                    <a:pt x="11696" y="2945"/>
                  </a:cubicBezTo>
                  <a:cubicBezTo>
                    <a:pt x="10876" y="2226"/>
                    <a:pt x="10592" y="1205"/>
                    <a:pt x="10466" y="151"/>
                  </a:cubicBezTo>
                  <a:cubicBezTo>
                    <a:pt x="10461" y="60"/>
                    <a:pt x="10381" y="0"/>
                    <a:pt x="103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" name="Google Shape;245;p10"/>
          <p:cNvSpPr txBox="1">
            <a:spLocks noGrp="1"/>
          </p:cNvSpPr>
          <p:nvPr>
            <p:ph type="title"/>
          </p:nvPr>
        </p:nvSpPr>
        <p:spPr>
          <a:xfrm>
            <a:off x="2678500" y="1935000"/>
            <a:ext cx="3788400" cy="17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6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Gloria Hallelujah"/>
              <a:buNone/>
              <a:defRPr sz="3500">
                <a:solidFill>
                  <a:schemeClr val="accent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11" Type="http://schemas.openxmlformats.org/officeDocument/2006/relationships/image" Target="../media/image6.jp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7"/>
          <p:cNvSpPr txBox="1">
            <a:spLocks noGrp="1"/>
          </p:cNvSpPr>
          <p:nvPr>
            <p:ph type="subTitle" idx="1"/>
          </p:nvPr>
        </p:nvSpPr>
        <p:spPr>
          <a:xfrm>
            <a:off x="2585125" y="0"/>
            <a:ext cx="3465000" cy="7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Laboratório de Engenharia de Software</a:t>
            </a:r>
            <a:endParaRPr sz="300">
              <a:solidFill>
                <a:schemeClr val="dk1"/>
              </a:solidFill>
            </a:endParaRPr>
          </a:p>
        </p:txBody>
      </p:sp>
      <p:sp>
        <p:nvSpPr>
          <p:cNvPr id="493" name="Google Shape;493;p27"/>
          <p:cNvSpPr txBox="1">
            <a:spLocks noGrp="1"/>
          </p:cNvSpPr>
          <p:nvPr>
            <p:ph type="title" idx="4294967295"/>
          </p:nvPr>
        </p:nvSpPr>
        <p:spPr>
          <a:xfrm>
            <a:off x="6741300" y="4496665"/>
            <a:ext cx="2402700" cy="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Ana Caroline F Silva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RA: 1840481822034</a:t>
            </a:r>
            <a:r>
              <a:rPr lang="en" sz="1800" dirty="0"/>
              <a:t> </a:t>
            </a:r>
            <a:endParaRPr sz="1800" dirty="0"/>
          </a:p>
        </p:txBody>
      </p:sp>
      <p:pic>
        <p:nvPicPr>
          <p:cNvPr id="494" name="Google Shape;49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5750" y="1435393"/>
            <a:ext cx="2806800" cy="2487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745DB557-1D3F-457C-A222-99ECF2CA6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250" y="-768350"/>
            <a:ext cx="2116750" cy="21167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36">
            <a:extLst>
              <a:ext uri="{FF2B5EF4-FFF2-40B4-BE49-F238E27FC236}">
                <a16:creationId xmlns:a16="http://schemas.microsoft.com/office/drawing/2014/main" id="{B399AA19-7B0D-489C-945C-A9EA76A6A022}"/>
              </a:ext>
            </a:extLst>
          </p:cNvPr>
          <p:cNvSpPr txBox="1">
            <a:spLocks/>
          </p:cNvSpPr>
          <p:nvPr/>
        </p:nvSpPr>
        <p:spPr>
          <a:xfrm>
            <a:off x="-738718" y="72107"/>
            <a:ext cx="4658171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Requisitos Não Funcionais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8CE9B33-7A22-426B-BEF7-B3A01E48B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531812"/>
            <a:ext cx="7162800" cy="3838575"/>
          </a:xfrm>
          <a:prstGeom prst="rect">
            <a:avLst/>
          </a:prstGeom>
        </p:spPr>
      </p:pic>
      <p:pic>
        <p:nvPicPr>
          <p:cNvPr id="5" name="Google Shape;514;p30">
            <a:extLst>
              <a:ext uri="{FF2B5EF4-FFF2-40B4-BE49-F238E27FC236}">
                <a16:creationId xmlns:a16="http://schemas.microsoft.com/office/drawing/2014/main" id="{DDDEDC4F-6ADF-4150-BE23-D5D85CCEA61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9074" y="3933775"/>
            <a:ext cx="1364925" cy="1209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4831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AA1867A-E9D3-4702-9B94-BDB1192DC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641669"/>
            <a:ext cx="6299200" cy="4416106"/>
          </a:xfrm>
          <a:prstGeom prst="rect">
            <a:avLst/>
          </a:prstGeom>
        </p:spPr>
      </p:pic>
      <p:sp>
        <p:nvSpPr>
          <p:cNvPr id="4" name="Google Shape;544;p36">
            <a:extLst>
              <a:ext uri="{FF2B5EF4-FFF2-40B4-BE49-F238E27FC236}">
                <a16:creationId xmlns:a16="http://schemas.microsoft.com/office/drawing/2014/main" id="{BF50F586-1409-4474-9008-24734C62A962}"/>
              </a:ext>
            </a:extLst>
          </p:cNvPr>
          <p:cNvSpPr txBox="1">
            <a:spLocks/>
          </p:cNvSpPr>
          <p:nvPr/>
        </p:nvSpPr>
        <p:spPr>
          <a:xfrm>
            <a:off x="-687918" y="0"/>
            <a:ext cx="4658171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Requisitos Não Funcionais</a:t>
            </a:r>
          </a:p>
        </p:txBody>
      </p:sp>
      <p:pic>
        <p:nvPicPr>
          <p:cNvPr id="5" name="Google Shape;514;p30">
            <a:extLst>
              <a:ext uri="{FF2B5EF4-FFF2-40B4-BE49-F238E27FC236}">
                <a16:creationId xmlns:a16="http://schemas.microsoft.com/office/drawing/2014/main" id="{AE3C8E0C-77FB-4EE7-BB6F-7DC7D0970B2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9074" y="3933775"/>
            <a:ext cx="1364925" cy="1209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3765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36">
            <a:extLst>
              <a:ext uri="{FF2B5EF4-FFF2-40B4-BE49-F238E27FC236}">
                <a16:creationId xmlns:a16="http://schemas.microsoft.com/office/drawing/2014/main" id="{862A44E0-AF3C-4C47-BBE2-42C7818FC73D}"/>
              </a:ext>
            </a:extLst>
          </p:cNvPr>
          <p:cNvSpPr txBox="1">
            <a:spLocks/>
          </p:cNvSpPr>
          <p:nvPr/>
        </p:nvSpPr>
        <p:spPr>
          <a:xfrm>
            <a:off x="-1068918" y="0"/>
            <a:ext cx="4658171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Regras de Negócio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92BFDA-CBF9-4C06-8465-81B62D045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96" y="525321"/>
            <a:ext cx="5601308" cy="156004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6A3FA47-98C1-46CC-AF19-6B58F9A5A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95" y="2036729"/>
            <a:ext cx="5464107" cy="2950317"/>
          </a:xfrm>
          <a:prstGeom prst="rect">
            <a:avLst/>
          </a:prstGeom>
        </p:spPr>
      </p:pic>
      <p:pic>
        <p:nvPicPr>
          <p:cNvPr id="5" name="Google Shape;514;p30">
            <a:extLst>
              <a:ext uri="{FF2B5EF4-FFF2-40B4-BE49-F238E27FC236}">
                <a16:creationId xmlns:a16="http://schemas.microsoft.com/office/drawing/2014/main" id="{789FB2EA-EDD0-4088-8C75-DA37802D476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9074" y="3933775"/>
            <a:ext cx="1364925" cy="1209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7573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36">
            <a:extLst>
              <a:ext uri="{FF2B5EF4-FFF2-40B4-BE49-F238E27FC236}">
                <a16:creationId xmlns:a16="http://schemas.microsoft.com/office/drawing/2014/main" id="{BAA6DB46-13DD-4077-97CA-CEB59D0EE8AA}"/>
              </a:ext>
            </a:extLst>
          </p:cNvPr>
          <p:cNvSpPr txBox="1">
            <a:spLocks/>
          </p:cNvSpPr>
          <p:nvPr/>
        </p:nvSpPr>
        <p:spPr>
          <a:xfrm>
            <a:off x="-1068918" y="0"/>
            <a:ext cx="4658171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Regras de Negócio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764B98B-8CA7-4E0D-8662-64F07B60F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83" y="506550"/>
            <a:ext cx="5941240" cy="4435912"/>
          </a:xfrm>
          <a:prstGeom prst="rect">
            <a:avLst/>
          </a:prstGeom>
        </p:spPr>
      </p:pic>
      <p:pic>
        <p:nvPicPr>
          <p:cNvPr id="5" name="Google Shape;514;p30">
            <a:extLst>
              <a:ext uri="{FF2B5EF4-FFF2-40B4-BE49-F238E27FC236}">
                <a16:creationId xmlns:a16="http://schemas.microsoft.com/office/drawing/2014/main" id="{68292E6D-FF60-411A-A8B3-44AD834EB88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9074" y="3933775"/>
            <a:ext cx="1364925" cy="1209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8737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36">
            <a:extLst>
              <a:ext uri="{FF2B5EF4-FFF2-40B4-BE49-F238E27FC236}">
                <a16:creationId xmlns:a16="http://schemas.microsoft.com/office/drawing/2014/main" id="{4B866920-C0F9-44E8-8F75-A038826162A4}"/>
              </a:ext>
            </a:extLst>
          </p:cNvPr>
          <p:cNvSpPr txBox="1">
            <a:spLocks/>
          </p:cNvSpPr>
          <p:nvPr/>
        </p:nvSpPr>
        <p:spPr>
          <a:xfrm>
            <a:off x="-1068918" y="0"/>
            <a:ext cx="4658171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Regras de Negócio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DB35E3A-1369-4191-9D29-2ECE4DE87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08" y="710270"/>
            <a:ext cx="5652752" cy="4433230"/>
          </a:xfrm>
          <a:prstGeom prst="rect">
            <a:avLst/>
          </a:prstGeom>
        </p:spPr>
      </p:pic>
      <p:pic>
        <p:nvPicPr>
          <p:cNvPr id="5" name="Google Shape;514;p30">
            <a:extLst>
              <a:ext uri="{FF2B5EF4-FFF2-40B4-BE49-F238E27FC236}">
                <a16:creationId xmlns:a16="http://schemas.microsoft.com/office/drawing/2014/main" id="{684D613D-4126-4FA0-9765-D8AA55A837F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9074" y="3933775"/>
            <a:ext cx="1364925" cy="1209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9813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36">
            <a:extLst>
              <a:ext uri="{FF2B5EF4-FFF2-40B4-BE49-F238E27FC236}">
                <a16:creationId xmlns:a16="http://schemas.microsoft.com/office/drawing/2014/main" id="{4B866920-C0F9-44E8-8F75-A038826162A4}"/>
              </a:ext>
            </a:extLst>
          </p:cNvPr>
          <p:cNvSpPr txBox="1">
            <a:spLocks/>
          </p:cNvSpPr>
          <p:nvPr/>
        </p:nvSpPr>
        <p:spPr>
          <a:xfrm>
            <a:off x="-1068918" y="0"/>
            <a:ext cx="4658171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Regras de Negócio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6668297-A207-41A3-8356-4C50BD94B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03" y="842962"/>
            <a:ext cx="7353300" cy="3457575"/>
          </a:xfrm>
          <a:prstGeom prst="rect">
            <a:avLst/>
          </a:prstGeom>
        </p:spPr>
      </p:pic>
      <p:pic>
        <p:nvPicPr>
          <p:cNvPr id="5" name="Google Shape;514;p30">
            <a:extLst>
              <a:ext uri="{FF2B5EF4-FFF2-40B4-BE49-F238E27FC236}">
                <a16:creationId xmlns:a16="http://schemas.microsoft.com/office/drawing/2014/main" id="{C241FFF2-97F8-4975-BCDB-757872FC1E8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9074" y="3933775"/>
            <a:ext cx="1364925" cy="1209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9918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36">
            <a:extLst>
              <a:ext uri="{FF2B5EF4-FFF2-40B4-BE49-F238E27FC236}">
                <a16:creationId xmlns:a16="http://schemas.microsoft.com/office/drawing/2014/main" id="{4B866920-C0F9-44E8-8F75-A038826162A4}"/>
              </a:ext>
            </a:extLst>
          </p:cNvPr>
          <p:cNvSpPr txBox="1">
            <a:spLocks/>
          </p:cNvSpPr>
          <p:nvPr/>
        </p:nvSpPr>
        <p:spPr>
          <a:xfrm>
            <a:off x="-1516390" y="0"/>
            <a:ext cx="4658171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Estimativa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CF96963-FE52-4323-9161-ECA1C9D4D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2735"/>
            <a:ext cx="9144000" cy="3088924"/>
          </a:xfrm>
          <a:prstGeom prst="rect">
            <a:avLst/>
          </a:prstGeom>
        </p:spPr>
      </p:pic>
      <p:pic>
        <p:nvPicPr>
          <p:cNvPr id="5" name="Google Shape;514;p30">
            <a:extLst>
              <a:ext uri="{FF2B5EF4-FFF2-40B4-BE49-F238E27FC236}">
                <a16:creationId xmlns:a16="http://schemas.microsoft.com/office/drawing/2014/main" id="{C78C7F1A-820A-44BF-AB92-AE6BB7159EC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9074" y="3933775"/>
            <a:ext cx="1364925" cy="1209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3127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36">
            <a:extLst>
              <a:ext uri="{FF2B5EF4-FFF2-40B4-BE49-F238E27FC236}">
                <a16:creationId xmlns:a16="http://schemas.microsoft.com/office/drawing/2014/main" id="{4B866920-C0F9-44E8-8F75-A038826162A4}"/>
              </a:ext>
            </a:extLst>
          </p:cNvPr>
          <p:cNvSpPr txBox="1">
            <a:spLocks/>
          </p:cNvSpPr>
          <p:nvPr/>
        </p:nvSpPr>
        <p:spPr>
          <a:xfrm>
            <a:off x="-1516390" y="0"/>
            <a:ext cx="4658171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Estimativa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6727D96-E28A-41F5-85EB-4237043C3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0619"/>
            <a:ext cx="9144000" cy="362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41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36">
            <a:extLst>
              <a:ext uri="{FF2B5EF4-FFF2-40B4-BE49-F238E27FC236}">
                <a16:creationId xmlns:a16="http://schemas.microsoft.com/office/drawing/2014/main" id="{4B866920-C0F9-44E8-8F75-A038826162A4}"/>
              </a:ext>
            </a:extLst>
          </p:cNvPr>
          <p:cNvSpPr txBox="1">
            <a:spLocks/>
          </p:cNvSpPr>
          <p:nvPr/>
        </p:nvSpPr>
        <p:spPr>
          <a:xfrm>
            <a:off x="0" y="71336"/>
            <a:ext cx="4658171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Checklist Requisitos Implementados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E10FE28-86BC-4B40-BC32-02315C6E6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02" y="768350"/>
            <a:ext cx="8712796" cy="409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905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36">
            <a:extLst>
              <a:ext uri="{FF2B5EF4-FFF2-40B4-BE49-F238E27FC236}">
                <a16:creationId xmlns:a16="http://schemas.microsoft.com/office/drawing/2014/main" id="{4B866920-C0F9-44E8-8F75-A038826162A4}"/>
              </a:ext>
            </a:extLst>
          </p:cNvPr>
          <p:cNvSpPr txBox="1">
            <a:spLocks/>
          </p:cNvSpPr>
          <p:nvPr/>
        </p:nvSpPr>
        <p:spPr>
          <a:xfrm>
            <a:off x="0" y="71336"/>
            <a:ext cx="4658171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Checklist Requisitos Implementados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5FFE931-988C-4F4A-AEBA-34926375C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514285"/>
            <a:ext cx="6269021" cy="449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96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 rot="10800000" flipH="1">
            <a:off x="4072150" y="0"/>
            <a:ext cx="2041200" cy="5333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5" name="Google Shape;5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2450" y="0"/>
            <a:ext cx="8997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29"/>
          <p:cNvSpPr txBox="1">
            <a:spLocks noGrp="1"/>
          </p:cNvSpPr>
          <p:nvPr>
            <p:ph type="title"/>
          </p:nvPr>
        </p:nvSpPr>
        <p:spPr>
          <a:xfrm>
            <a:off x="0" y="2799061"/>
            <a:ext cx="4214490" cy="23444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 empresa Teddy World nos contactou apresentando a necessidade de uma plataforma e-commerce para realizar vendas de seus produtos(pelúcias)</a:t>
            </a:r>
            <a:endParaRPr sz="20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" name="Google Shape;507;p29">
            <a:extLst>
              <a:ext uri="{FF2B5EF4-FFF2-40B4-BE49-F238E27FC236}">
                <a16:creationId xmlns:a16="http://schemas.microsoft.com/office/drawing/2014/main" id="{F1FBBF6C-3999-4C05-A415-926891430E39}"/>
              </a:ext>
            </a:extLst>
          </p:cNvPr>
          <p:cNvSpPr txBox="1">
            <a:spLocks/>
          </p:cNvSpPr>
          <p:nvPr/>
        </p:nvSpPr>
        <p:spPr>
          <a:xfrm>
            <a:off x="0" y="12092"/>
            <a:ext cx="5060138" cy="6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SzPts val="1100"/>
              <a:buNone/>
            </a:pPr>
            <a:r>
              <a:rPr lang="pt-BR" sz="2000" dirty="0">
                <a:latin typeface="Gloria Hallelujah"/>
                <a:sym typeface="Gloria Hallelujah"/>
              </a:rPr>
              <a:t>Apresentação do Cliente</a:t>
            </a:r>
            <a:endParaRPr lang="pt-BR" sz="2000" dirty="0"/>
          </a:p>
          <a:p>
            <a:pPr marL="0" indent="0">
              <a:spcAft>
                <a:spcPts val="1600"/>
              </a:spcAft>
              <a:buSzPts val="1100"/>
              <a:buFont typeface="Arial"/>
              <a:buNone/>
            </a:pPr>
            <a:r>
              <a:rPr lang="pt-BR" sz="1200" dirty="0"/>
              <a:t>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36">
            <a:extLst>
              <a:ext uri="{FF2B5EF4-FFF2-40B4-BE49-F238E27FC236}">
                <a16:creationId xmlns:a16="http://schemas.microsoft.com/office/drawing/2014/main" id="{4B866920-C0F9-44E8-8F75-A038826162A4}"/>
              </a:ext>
            </a:extLst>
          </p:cNvPr>
          <p:cNvSpPr txBox="1">
            <a:spLocks/>
          </p:cNvSpPr>
          <p:nvPr/>
        </p:nvSpPr>
        <p:spPr>
          <a:xfrm>
            <a:off x="0" y="71336"/>
            <a:ext cx="4658171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Checklist Requisitos Implementados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87BFF90-A880-4DDC-B01C-BDB0CE3FB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726705"/>
            <a:ext cx="6067245" cy="434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31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36">
            <a:extLst>
              <a:ext uri="{FF2B5EF4-FFF2-40B4-BE49-F238E27FC236}">
                <a16:creationId xmlns:a16="http://schemas.microsoft.com/office/drawing/2014/main" id="{4B866920-C0F9-44E8-8F75-A038826162A4}"/>
              </a:ext>
            </a:extLst>
          </p:cNvPr>
          <p:cNvSpPr txBox="1">
            <a:spLocks/>
          </p:cNvSpPr>
          <p:nvPr/>
        </p:nvSpPr>
        <p:spPr>
          <a:xfrm>
            <a:off x="0" y="71336"/>
            <a:ext cx="4658171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Checklist Requisitos Implementados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F7E6C20-E241-41B8-9354-6D76AC604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709726"/>
            <a:ext cx="7453312" cy="424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6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36">
            <a:extLst>
              <a:ext uri="{FF2B5EF4-FFF2-40B4-BE49-F238E27FC236}">
                <a16:creationId xmlns:a16="http://schemas.microsoft.com/office/drawing/2014/main" id="{4B866920-C0F9-44E8-8F75-A038826162A4}"/>
              </a:ext>
            </a:extLst>
          </p:cNvPr>
          <p:cNvSpPr txBox="1">
            <a:spLocks/>
          </p:cNvSpPr>
          <p:nvPr/>
        </p:nvSpPr>
        <p:spPr>
          <a:xfrm>
            <a:off x="-425450" y="115786"/>
            <a:ext cx="4658171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Proposta Técnica Comercial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7235FE3-CA55-4E7F-9DB6-E90B92C9A0EF}"/>
              </a:ext>
            </a:extLst>
          </p:cNvPr>
          <p:cNvSpPr txBox="1"/>
          <p:nvPr/>
        </p:nvSpPr>
        <p:spPr>
          <a:xfrm>
            <a:off x="444500" y="1581150"/>
            <a:ext cx="798195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• O escopo desta proposta trata dos requisitos para o desenvolvimento do E-commerce de Pelúcias (Teddy World)</a:t>
            </a:r>
          </a:p>
          <a:p>
            <a:endParaRPr lang="pt-BR" dirty="0"/>
          </a:p>
          <a:p>
            <a:r>
              <a:rPr lang="pt-BR" dirty="0"/>
              <a:t>Não é escopo desta proposta desenvolvimento dos itens abaixo: </a:t>
            </a:r>
          </a:p>
          <a:p>
            <a:endParaRPr lang="pt-BR" dirty="0"/>
          </a:p>
          <a:p>
            <a:r>
              <a:rPr lang="pt-BR" dirty="0"/>
              <a:t>• Qualquer requisito relacionado ao módulo de contas a pagar; </a:t>
            </a:r>
          </a:p>
          <a:p>
            <a:r>
              <a:rPr lang="pt-BR" dirty="0"/>
              <a:t>• Matriz de acesso e controles de autorização; </a:t>
            </a:r>
          </a:p>
          <a:p>
            <a:r>
              <a:rPr lang="pt-BR" dirty="0"/>
              <a:t>• Meios de pagamento que não seja cartão; </a:t>
            </a:r>
          </a:p>
          <a:p>
            <a:r>
              <a:rPr lang="pt-BR" dirty="0"/>
              <a:t>• Integração com Receita Federal e outros órgãos governamentais; </a:t>
            </a:r>
          </a:p>
          <a:p>
            <a:r>
              <a:rPr lang="pt-BR" dirty="0"/>
              <a:t>• Emissão de Nota Fiscal automática; </a:t>
            </a:r>
          </a:p>
          <a:p>
            <a:r>
              <a:rPr lang="pt-BR" dirty="0"/>
              <a:t>• Conciliação bancária.</a:t>
            </a:r>
          </a:p>
        </p:txBody>
      </p:sp>
      <p:pic>
        <p:nvPicPr>
          <p:cNvPr id="4" name="Google Shape;514;p30">
            <a:extLst>
              <a:ext uri="{FF2B5EF4-FFF2-40B4-BE49-F238E27FC236}">
                <a16:creationId xmlns:a16="http://schemas.microsoft.com/office/drawing/2014/main" id="{34168159-8F64-476B-80C7-9262299ABD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79074" y="3933775"/>
            <a:ext cx="1364925" cy="1209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5070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36">
            <a:extLst>
              <a:ext uri="{FF2B5EF4-FFF2-40B4-BE49-F238E27FC236}">
                <a16:creationId xmlns:a16="http://schemas.microsoft.com/office/drawing/2014/main" id="{4B866920-C0F9-44E8-8F75-A038826162A4}"/>
              </a:ext>
            </a:extLst>
          </p:cNvPr>
          <p:cNvSpPr txBox="1">
            <a:spLocks/>
          </p:cNvSpPr>
          <p:nvPr/>
        </p:nvSpPr>
        <p:spPr>
          <a:xfrm>
            <a:off x="-425450" y="115786"/>
            <a:ext cx="4658171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Proposta Técnica Comercial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7235FE3-CA55-4E7F-9DB6-E90B92C9A0EF}"/>
              </a:ext>
            </a:extLst>
          </p:cNvPr>
          <p:cNvSpPr txBox="1"/>
          <p:nvPr/>
        </p:nvSpPr>
        <p:spPr>
          <a:xfrm>
            <a:off x="232221" y="704069"/>
            <a:ext cx="87593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• Para desenvolvido deste projeto foi necessário a alocação dos seguintes profissionais: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2E99A1D5-F872-48CD-824C-C346B1AB3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79" y="1995249"/>
            <a:ext cx="4598987" cy="1953974"/>
          </a:xfrm>
          <a:prstGeom prst="rect">
            <a:avLst/>
          </a:prstGeom>
        </p:spPr>
      </p:pic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B94DE799-8BB0-43B4-A894-51C16FA8EDC8}"/>
              </a:ext>
            </a:extLst>
          </p:cNvPr>
          <p:cNvCxnSpPr>
            <a:cxnSpLocks/>
          </p:cNvCxnSpPr>
          <p:nvPr/>
        </p:nvCxnSpPr>
        <p:spPr>
          <a:xfrm>
            <a:off x="5089523" y="1011846"/>
            <a:ext cx="1" cy="413165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8" name="Imagem 17">
            <a:extLst>
              <a:ext uri="{FF2B5EF4-FFF2-40B4-BE49-F238E27FC236}">
                <a16:creationId xmlns:a16="http://schemas.microsoft.com/office/drawing/2014/main" id="{89166796-95B6-4E94-B8B4-D641E5A6D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308" y="2337911"/>
            <a:ext cx="3963692" cy="1611312"/>
          </a:xfrm>
          <a:prstGeom prst="rect">
            <a:avLst/>
          </a:prstGeom>
        </p:spPr>
      </p:pic>
      <p:pic>
        <p:nvPicPr>
          <p:cNvPr id="7" name="Google Shape;514;p30">
            <a:extLst>
              <a:ext uri="{FF2B5EF4-FFF2-40B4-BE49-F238E27FC236}">
                <a16:creationId xmlns:a16="http://schemas.microsoft.com/office/drawing/2014/main" id="{CD5399EC-5AA0-481A-857E-AB7428208B6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9074" y="3933775"/>
            <a:ext cx="1364925" cy="1209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9594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36">
            <a:extLst>
              <a:ext uri="{FF2B5EF4-FFF2-40B4-BE49-F238E27FC236}">
                <a16:creationId xmlns:a16="http://schemas.microsoft.com/office/drawing/2014/main" id="{4B866920-C0F9-44E8-8F75-A038826162A4}"/>
              </a:ext>
            </a:extLst>
          </p:cNvPr>
          <p:cNvSpPr txBox="1">
            <a:spLocks/>
          </p:cNvSpPr>
          <p:nvPr/>
        </p:nvSpPr>
        <p:spPr>
          <a:xfrm>
            <a:off x="-425450" y="115786"/>
            <a:ext cx="4355895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Proposta Técnica Comercial </a:t>
            </a:r>
          </a:p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 Cronograma de horas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3D65F3C-6D2B-46AE-BF28-9C1AF57A3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420" y="602083"/>
            <a:ext cx="3883025" cy="4425631"/>
          </a:xfrm>
          <a:prstGeom prst="rect">
            <a:avLst/>
          </a:prstGeom>
        </p:spPr>
      </p:pic>
      <p:pic>
        <p:nvPicPr>
          <p:cNvPr id="6" name="Google Shape;514;p30">
            <a:extLst>
              <a:ext uri="{FF2B5EF4-FFF2-40B4-BE49-F238E27FC236}">
                <a16:creationId xmlns:a16="http://schemas.microsoft.com/office/drawing/2014/main" id="{8C7938AD-FF9C-4C65-9A20-380DE257C45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9074" y="3933775"/>
            <a:ext cx="1364925" cy="1209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9082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65B93A2-088C-464D-92A7-2FE79493820B}"/>
              </a:ext>
            </a:extLst>
          </p:cNvPr>
          <p:cNvSpPr txBox="1"/>
          <p:nvPr/>
        </p:nvSpPr>
        <p:spPr>
          <a:xfrm>
            <a:off x="368300" y="704851"/>
            <a:ext cx="824865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Premissas e Confidencialidade </a:t>
            </a:r>
          </a:p>
          <a:p>
            <a:endParaRPr lang="pt-BR" dirty="0"/>
          </a:p>
          <a:p>
            <a:endParaRPr lang="pt-BR" dirty="0"/>
          </a:p>
          <a:p>
            <a:pPr marL="342900" indent="-342900">
              <a:buAutoNum type="arabicPeriod"/>
            </a:pPr>
            <a:r>
              <a:rPr lang="pt-BR" dirty="0"/>
              <a:t>A Teddy World deverá fornecer o ambiente de produção; </a:t>
            </a:r>
          </a:p>
          <a:p>
            <a:pPr marL="342900" indent="-342900">
              <a:buAutoNum type="arabicPeriod"/>
            </a:pPr>
            <a:r>
              <a:rPr lang="pt-BR" dirty="0"/>
              <a:t>A Teddy World deverá informar quem será o focal point, para esclarecimentos de dúvidas técnicas e de negócio;</a:t>
            </a:r>
          </a:p>
          <a:p>
            <a:r>
              <a:rPr lang="pt-BR" dirty="0"/>
              <a:t>3. O tempo de mobilização para o início do projeto será de 10 dias após o aceite desta proposta; </a:t>
            </a:r>
          </a:p>
          <a:p>
            <a:r>
              <a:rPr lang="pt-BR" dirty="0"/>
              <a:t>4. Para início do projeto é necessário que a Teddy World forneça informações e registros de estoque atualmente presentes na empresa; 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É vedada a cópia ou divulgação de seu conteúdo, no todo ou em parte, por qualquer processo ou meio, sem a expressa autorização da FATEC MOGI DAS CRUZES, bem como o uso para quaisquer outros fins.</a:t>
            </a:r>
          </a:p>
        </p:txBody>
      </p:sp>
      <p:sp>
        <p:nvSpPr>
          <p:cNvPr id="4" name="Google Shape;544;p36">
            <a:extLst>
              <a:ext uri="{FF2B5EF4-FFF2-40B4-BE49-F238E27FC236}">
                <a16:creationId xmlns:a16="http://schemas.microsoft.com/office/drawing/2014/main" id="{BEA9ABF2-6D42-414A-AE50-02706331E413}"/>
              </a:ext>
            </a:extLst>
          </p:cNvPr>
          <p:cNvSpPr txBox="1">
            <a:spLocks/>
          </p:cNvSpPr>
          <p:nvPr/>
        </p:nvSpPr>
        <p:spPr>
          <a:xfrm>
            <a:off x="-476250" y="116568"/>
            <a:ext cx="4658171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Proposta Técnica Comercial</a:t>
            </a:r>
          </a:p>
        </p:txBody>
      </p:sp>
      <p:pic>
        <p:nvPicPr>
          <p:cNvPr id="5" name="Google Shape;514;p30">
            <a:extLst>
              <a:ext uri="{FF2B5EF4-FFF2-40B4-BE49-F238E27FC236}">
                <a16:creationId xmlns:a16="http://schemas.microsoft.com/office/drawing/2014/main" id="{FA44C167-1301-48A7-A9AD-A24D1C15FDA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79074" y="3933775"/>
            <a:ext cx="1364925" cy="1209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4802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65B93A2-088C-464D-92A7-2FE79493820B}"/>
              </a:ext>
            </a:extLst>
          </p:cNvPr>
          <p:cNvSpPr txBox="1"/>
          <p:nvPr/>
        </p:nvSpPr>
        <p:spPr>
          <a:xfrm>
            <a:off x="381000" y="1731357"/>
            <a:ext cx="8296275" cy="1318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pt-BR" dirty="0"/>
              <a:t>Este documento visa trazer a visão do projeto em seu escopo prioritário e o que ele mira alcançar em seu funcionamento total, estabelecendo critérios de desenvolvimento e estruturas necessárias para seu funcionamento, exibindo as tecnologias utilizadas, padrões adotados, possibilidades etc.</a:t>
            </a:r>
          </a:p>
        </p:txBody>
      </p:sp>
      <p:sp>
        <p:nvSpPr>
          <p:cNvPr id="4" name="Google Shape;544;p36">
            <a:extLst>
              <a:ext uri="{FF2B5EF4-FFF2-40B4-BE49-F238E27FC236}">
                <a16:creationId xmlns:a16="http://schemas.microsoft.com/office/drawing/2014/main" id="{BEA9ABF2-6D42-414A-AE50-02706331E413}"/>
              </a:ext>
            </a:extLst>
          </p:cNvPr>
          <p:cNvSpPr txBox="1">
            <a:spLocks/>
          </p:cNvSpPr>
          <p:nvPr/>
        </p:nvSpPr>
        <p:spPr>
          <a:xfrm>
            <a:off x="-476250" y="116568"/>
            <a:ext cx="5838825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DVP – Documento de visão de projeto</a:t>
            </a:r>
          </a:p>
        </p:txBody>
      </p:sp>
      <p:pic>
        <p:nvPicPr>
          <p:cNvPr id="5" name="Google Shape;514;p30">
            <a:extLst>
              <a:ext uri="{FF2B5EF4-FFF2-40B4-BE49-F238E27FC236}">
                <a16:creationId xmlns:a16="http://schemas.microsoft.com/office/drawing/2014/main" id="{A8E6E677-8F62-4F89-B16B-5260602AC6D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79074" y="3933775"/>
            <a:ext cx="1364925" cy="1209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7988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4;p36">
            <a:extLst>
              <a:ext uri="{FF2B5EF4-FFF2-40B4-BE49-F238E27FC236}">
                <a16:creationId xmlns:a16="http://schemas.microsoft.com/office/drawing/2014/main" id="{BEA9ABF2-6D42-414A-AE50-02706331E413}"/>
              </a:ext>
            </a:extLst>
          </p:cNvPr>
          <p:cNvSpPr txBox="1">
            <a:spLocks/>
          </p:cNvSpPr>
          <p:nvPr/>
        </p:nvSpPr>
        <p:spPr>
          <a:xfrm>
            <a:off x="-466725" y="83941"/>
            <a:ext cx="5838825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DVP – Representação da Arquitetura</a:t>
            </a:r>
          </a:p>
        </p:txBody>
      </p:sp>
      <p:pic>
        <p:nvPicPr>
          <p:cNvPr id="7" name="Imagem 6" descr="Interface gráfica do usuário, Teams&#10;&#10;Descrição gerada automaticamente">
            <a:extLst>
              <a:ext uri="{FF2B5EF4-FFF2-40B4-BE49-F238E27FC236}">
                <a16:creationId xmlns:a16="http://schemas.microsoft.com/office/drawing/2014/main" id="{CB1E0CDD-BF7A-4F90-8472-7703C901D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2224"/>
            <a:ext cx="9144000" cy="397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731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4;p36">
            <a:extLst>
              <a:ext uri="{FF2B5EF4-FFF2-40B4-BE49-F238E27FC236}">
                <a16:creationId xmlns:a16="http://schemas.microsoft.com/office/drawing/2014/main" id="{BEA9ABF2-6D42-414A-AE50-02706331E413}"/>
              </a:ext>
            </a:extLst>
          </p:cNvPr>
          <p:cNvSpPr txBox="1">
            <a:spLocks/>
          </p:cNvSpPr>
          <p:nvPr/>
        </p:nvSpPr>
        <p:spPr>
          <a:xfrm>
            <a:off x="-360414" y="131199"/>
            <a:ext cx="4265664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DVP – Diagrama em pacotes</a:t>
            </a:r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A6525ED8-2039-4DD0-A710-D9F2D478E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257" y="1590675"/>
            <a:ext cx="680148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8398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4;p36">
            <a:extLst>
              <a:ext uri="{FF2B5EF4-FFF2-40B4-BE49-F238E27FC236}">
                <a16:creationId xmlns:a16="http://schemas.microsoft.com/office/drawing/2014/main" id="{BEA9ABF2-6D42-414A-AE50-02706331E413}"/>
              </a:ext>
            </a:extLst>
          </p:cNvPr>
          <p:cNvSpPr txBox="1">
            <a:spLocks/>
          </p:cNvSpPr>
          <p:nvPr/>
        </p:nvSpPr>
        <p:spPr>
          <a:xfrm>
            <a:off x="-990600" y="112516"/>
            <a:ext cx="5838825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DVP – Diagrama caso de uso</a:t>
            </a:r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CD42A5CC-BF70-44AC-8D45-101AEEAE5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099" y="559061"/>
            <a:ext cx="3871445" cy="436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320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0"/>
          <p:cNvSpPr txBox="1">
            <a:spLocks noGrp="1"/>
          </p:cNvSpPr>
          <p:nvPr>
            <p:ph type="subTitle" idx="4294967295"/>
          </p:nvPr>
        </p:nvSpPr>
        <p:spPr>
          <a:xfrm>
            <a:off x="0" y="69199"/>
            <a:ext cx="44988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Proposta Tema</a:t>
            </a:r>
            <a:endParaRPr sz="2000" dirty="0"/>
          </a:p>
        </p:txBody>
      </p:sp>
      <p:sp>
        <p:nvSpPr>
          <p:cNvPr id="513" name="Google Shape;513;p30"/>
          <p:cNvSpPr txBox="1">
            <a:spLocks noGrp="1"/>
          </p:cNvSpPr>
          <p:nvPr>
            <p:ph type="title" idx="4294967295"/>
          </p:nvPr>
        </p:nvSpPr>
        <p:spPr>
          <a:xfrm>
            <a:off x="120875" y="940075"/>
            <a:ext cx="7023600" cy="4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unito"/>
              <a:buChar char="●"/>
            </a:pPr>
            <a:r>
              <a:rPr lang="en" sz="21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Uma plataforma e-commerce para venda de pelúcias.</a:t>
            </a:r>
            <a:endParaRPr sz="2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619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unito"/>
              <a:buChar char="●"/>
            </a:pPr>
            <a:r>
              <a:rPr lang="en" sz="21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Cada pelúcia é composta dos seguintes atributos: </a:t>
            </a:r>
            <a:endParaRPr sz="2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3619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unito"/>
              <a:buChar char="○"/>
            </a:pPr>
            <a:r>
              <a:rPr lang="en" sz="2100" dirty="0">
                <a:latin typeface="Nunito"/>
                <a:ea typeface="Nunito"/>
                <a:cs typeface="Nunito"/>
                <a:sym typeface="Nunito"/>
              </a:rPr>
              <a:t>Imagens</a:t>
            </a:r>
            <a:endParaRPr sz="2100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"/>
              <a:buChar char="○"/>
            </a:pPr>
            <a:r>
              <a:rPr lang="en" sz="2000" dirty="0">
                <a:latin typeface="Nunito"/>
                <a:ea typeface="Nunito"/>
                <a:cs typeface="Nunito"/>
                <a:sym typeface="Nunito"/>
              </a:rPr>
              <a:t>Titulo</a:t>
            </a:r>
            <a:endParaRPr sz="2000" dirty="0">
              <a:latin typeface="Nunito"/>
              <a:ea typeface="Nunito"/>
              <a:cs typeface="Nunito"/>
              <a:sym typeface="Nunito"/>
            </a:endParaRPr>
          </a:p>
          <a:p>
            <a:pPr marL="914400" lvl="1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"/>
              <a:buChar char="○"/>
            </a:pPr>
            <a:r>
              <a:rPr lang="en" sz="2000" dirty="0">
                <a:latin typeface="Nunito"/>
                <a:ea typeface="Nunito"/>
                <a:cs typeface="Nunito"/>
                <a:sym typeface="Nunito"/>
              </a:rPr>
              <a:t>Subtitulo</a:t>
            </a:r>
            <a:endParaRPr sz="2000" dirty="0">
              <a:latin typeface="Nunito"/>
              <a:ea typeface="Nunito"/>
              <a:cs typeface="Nunito"/>
              <a:sym typeface="Nunito"/>
            </a:endParaRPr>
          </a:p>
          <a:p>
            <a:pPr marL="914400" lvl="1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"/>
              <a:buChar char="○"/>
            </a:pPr>
            <a:r>
              <a:rPr lang="en" sz="2000" dirty="0">
                <a:latin typeface="Nunito"/>
                <a:ea typeface="Nunito"/>
                <a:cs typeface="Nunito"/>
                <a:sym typeface="Nunito"/>
              </a:rPr>
              <a:t>Cores</a:t>
            </a:r>
            <a:endParaRPr sz="2000" dirty="0">
              <a:latin typeface="Nunito"/>
              <a:ea typeface="Nunito"/>
              <a:cs typeface="Nunito"/>
              <a:sym typeface="Nunito"/>
            </a:endParaRPr>
          </a:p>
          <a:p>
            <a:pPr marL="914400" lvl="1" indent="-355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"/>
              <a:buChar char="○"/>
            </a:pPr>
            <a:r>
              <a:rPr lang="en" sz="2000" dirty="0">
                <a:latin typeface="Nunito"/>
                <a:ea typeface="Nunito"/>
                <a:cs typeface="Nunito"/>
                <a:sym typeface="Nunito"/>
              </a:rPr>
              <a:t>Categorias</a:t>
            </a:r>
            <a:endParaRPr sz="2000" dirty="0">
              <a:latin typeface="Nunito"/>
              <a:ea typeface="Nunito"/>
              <a:cs typeface="Nunito"/>
              <a:sym typeface="Nunito"/>
            </a:endParaRPr>
          </a:p>
          <a:p>
            <a:pPr marL="914400" lvl="1" indent="-355600" algn="just" rtl="0">
              <a:spcBef>
                <a:spcPts val="0"/>
              </a:spcBef>
              <a:spcAft>
                <a:spcPts val="0"/>
              </a:spcAft>
              <a:buSzPts val="2000"/>
              <a:buFont typeface="Nunito"/>
              <a:buChar char="○"/>
            </a:pPr>
            <a:r>
              <a:rPr lang="en" sz="2000" dirty="0">
                <a:latin typeface="Nunito"/>
                <a:ea typeface="Nunito"/>
                <a:cs typeface="Nunito"/>
                <a:sym typeface="Nunito"/>
              </a:rPr>
              <a:t>Tamanho</a:t>
            </a:r>
            <a:endParaRPr sz="2000" dirty="0">
              <a:latin typeface="Nunito"/>
              <a:ea typeface="Nunito"/>
              <a:cs typeface="Nunito"/>
              <a:sym typeface="Nunito"/>
            </a:endParaRPr>
          </a:p>
          <a:p>
            <a:pPr marL="914400" lvl="1" indent="-361950" algn="just" rtl="0">
              <a:spcBef>
                <a:spcPts val="0"/>
              </a:spcBef>
              <a:spcAft>
                <a:spcPts val="0"/>
              </a:spcAft>
              <a:buSzPts val="2100"/>
              <a:buFont typeface="Nunito"/>
              <a:buChar char="○"/>
            </a:pPr>
            <a:r>
              <a:rPr lang="en" sz="2100" dirty="0">
                <a:latin typeface="Nunito"/>
                <a:ea typeface="Nunito"/>
                <a:cs typeface="Nunito"/>
                <a:sym typeface="Nunito"/>
              </a:rPr>
              <a:t>Preço</a:t>
            </a:r>
            <a:endParaRPr sz="2100" dirty="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14" name="Google Shape;51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9074" y="3933775"/>
            <a:ext cx="1364925" cy="12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717F6F9B-0ABF-4A2A-83A1-ADCD87071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74" y="321923"/>
            <a:ext cx="8506126" cy="4821577"/>
          </a:xfrm>
          <a:prstGeom prst="rect">
            <a:avLst/>
          </a:prstGeom>
        </p:spPr>
      </p:pic>
      <p:sp>
        <p:nvSpPr>
          <p:cNvPr id="4" name="Google Shape;544;p36">
            <a:extLst>
              <a:ext uri="{FF2B5EF4-FFF2-40B4-BE49-F238E27FC236}">
                <a16:creationId xmlns:a16="http://schemas.microsoft.com/office/drawing/2014/main" id="{BEA9ABF2-6D42-414A-AE50-02706331E413}"/>
              </a:ext>
            </a:extLst>
          </p:cNvPr>
          <p:cNvSpPr txBox="1">
            <a:spLocks/>
          </p:cNvSpPr>
          <p:nvPr/>
        </p:nvSpPr>
        <p:spPr>
          <a:xfrm>
            <a:off x="1494424" y="0"/>
            <a:ext cx="6354176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DVP – Diagrama de sequência (Condução de Venda) </a:t>
            </a:r>
          </a:p>
        </p:txBody>
      </p:sp>
    </p:spTree>
    <p:extLst>
      <p:ext uri="{BB962C8B-B14F-4D97-AF65-F5344CB8AC3E}">
        <p14:creationId xmlns:p14="http://schemas.microsoft.com/office/powerpoint/2010/main" val="18059359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4;p36">
            <a:extLst>
              <a:ext uri="{FF2B5EF4-FFF2-40B4-BE49-F238E27FC236}">
                <a16:creationId xmlns:a16="http://schemas.microsoft.com/office/drawing/2014/main" id="{BEA9ABF2-6D42-414A-AE50-02706331E413}"/>
              </a:ext>
            </a:extLst>
          </p:cNvPr>
          <p:cNvSpPr txBox="1">
            <a:spLocks/>
          </p:cNvSpPr>
          <p:nvPr/>
        </p:nvSpPr>
        <p:spPr>
          <a:xfrm>
            <a:off x="-1019175" y="112516"/>
            <a:ext cx="5838825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DVP – Diagrama de Camadas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F673793-3460-460A-BD08-AB17AAEF7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61" y="2610876"/>
            <a:ext cx="2320413" cy="2232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69D297D-C7D8-400C-855A-26F4A803F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282" y="2743199"/>
            <a:ext cx="3602006" cy="210013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E9518ED-2564-4B68-B607-B6EE7567B098}"/>
              </a:ext>
            </a:extLst>
          </p:cNvPr>
          <p:cNvSpPr txBox="1"/>
          <p:nvPr/>
        </p:nvSpPr>
        <p:spPr>
          <a:xfrm>
            <a:off x="584712" y="1025264"/>
            <a:ext cx="797457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28600" algn="just"/>
            <a:r>
              <a:rPr lang="pt-BR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Camada de Apresentação</a:t>
            </a:r>
            <a:r>
              <a:rPr lang="pt-BR" b="1" dirty="0">
                <a:latin typeface="Arial" panose="020B0604020202020204" pitchFamily="34" charset="0"/>
                <a:ea typeface="Times New Roman" panose="02020603050405020304" pitchFamily="18" charset="0"/>
              </a:rPr>
              <a:t> - </a:t>
            </a:r>
            <a:r>
              <a:rPr lang="pt-BR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Nesta camada, temos o pacote </a:t>
            </a:r>
            <a:r>
              <a:rPr lang="pt-BR" sz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ReactJS</a:t>
            </a:r>
            <a:r>
              <a:rPr lang="pt-BR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que contém todo os arquivos e componentes necessários para a exibição das informações para usuário, o que engloba páginas HTML, imagens, códigos </a:t>
            </a:r>
            <a:r>
              <a:rPr lang="pt-BR" sz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typescript</a:t>
            </a:r>
            <a:r>
              <a:rPr lang="pt-BR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pt-BR" sz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svgs</a:t>
            </a:r>
            <a:r>
              <a:rPr lang="pt-BR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dentre outros.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F05A9D1-3C2F-4CB8-9F8D-96CCD407AFAC}"/>
              </a:ext>
            </a:extLst>
          </p:cNvPr>
          <p:cNvSpPr txBox="1"/>
          <p:nvPr/>
        </p:nvSpPr>
        <p:spPr>
          <a:xfrm>
            <a:off x="584712" y="2303099"/>
            <a:ext cx="24156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Camada de </a:t>
            </a:r>
            <a:r>
              <a:rPr lang="pt-BR" b="1" dirty="0">
                <a:latin typeface="Arial" panose="020B0604020202020204" pitchFamily="34" charset="0"/>
                <a:ea typeface="Times New Roman" panose="02020603050405020304" pitchFamily="18" charset="0"/>
              </a:rPr>
              <a:t>Negocio 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37D0E5E-221D-4A62-9CA4-1047C779FBBA}"/>
              </a:ext>
            </a:extLst>
          </p:cNvPr>
          <p:cNvSpPr txBox="1"/>
          <p:nvPr/>
        </p:nvSpPr>
        <p:spPr>
          <a:xfrm>
            <a:off x="4957282" y="2303099"/>
            <a:ext cx="22780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Camada de Persistência</a:t>
            </a:r>
            <a:r>
              <a:rPr lang="pt-BR" b="1" dirty="0"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9948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4;p36">
            <a:extLst>
              <a:ext uri="{FF2B5EF4-FFF2-40B4-BE49-F238E27FC236}">
                <a16:creationId xmlns:a16="http://schemas.microsoft.com/office/drawing/2014/main" id="{BEA9ABF2-6D42-414A-AE50-02706331E413}"/>
              </a:ext>
            </a:extLst>
          </p:cNvPr>
          <p:cNvSpPr txBox="1">
            <a:spLocks/>
          </p:cNvSpPr>
          <p:nvPr/>
        </p:nvSpPr>
        <p:spPr>
          <a:xfrm>
            <a:off x="0" y="65198"/>
            <a:ext cx="3921006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DVP – Diagrama Classe de implementação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4A8E0D7-63A4-40C2-BC4D-63C2EC30E4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5"/>
          <a:stretch/>
        </p:blipFill>
        <p:spPr bwMode="auto">
          <a:xfrm>
            <a:off x="3921006" y="1"/>
            <a:ext cx="5222994" cy="51435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95904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4;p36">
            <a:extLst>
              <a:ext uri="{FF2B5EF4-FFF2-40B4-BE49-F238E27FC236}">
                <a16:creationId xmlns:a16="http://schemas.microsoft.com/office/drawing/2014/main" id="{BEA9ABF2-6D42-414A-AE50-02706331E413}"/>
              </a:ext>
            </a:extLst>
          </p:cNvPr>
          <p:cNvSpPr txBox="1">
            <a:spLocks/>
          </p:cNvSpPr>
          <p:nvPr/>
        </p:nvSpPr>
        <p:spPr>
          <a:xfrm>
            <a:off x="-781050" y="131566"/>
            <a:ext cx="5838825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DVP – Diagrama Classe de Domínio </a:t>
            </a:r>
          </a:p>
        </p:txBody>
      </p:sp>
      <p:pic>
        <p:nvPicPr>
          <p:cNvPr id="5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6C72332B-BE04-4D38-9D00-1E43A56B0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050" y="0"/>
            <a:ext cx="3286125" cy="513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354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4;p36">
            <a:extLst>
              <a:ext uri="{FF2B5EF4-FFF2-40B4-BE49-F238E27FC236}">
                <a16:creationId xmlns:a16="http://schemas.microsoft.com/office/drawing/2014/main" id="{BEA9ABF2-6D42-414A-AE50-02706331E413}"/>
              </a:ext>
            </a:extLst>
          </p:cNvPr>
          <p:cNvSpPr txBox="1">
            <a:spLocks/>
          </p:cNvSpPr>
          <p:nvPr/>
        </p:nvSpPr>
        <p:spPr>
          <a:xfrm>
            <a:off x="133349" y="2141341"/>
            <a:ext cx="2137545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DVP – Diagrama Classe de Domínio 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4E24D2E-07D5-4D16-B6F8-E3F2417DD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894" y="0"/>
            <a:ext cx="68731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1577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4;p36">
            <a:extLst>
              <a:ext uri="{FF2B5EF4-FFF2-40B4-BE49-F238E27FC236}">
                <a16:creationId xmlns:a16="http://schemas.microsoft.com/office/drawing/2014/main" id="{BEA9ABF2-6D42-414A-AE50-02706331E413}"/>
              </a:ext>
            </a:extLst>
          </p:cNvPr>
          <p:cNvSpPr txBox="1">
            <a:spLocks/>
          </p:cNvSpPr>
          <p:nvPr/>
        </p:nvSpPr>
        <p:spPr>
          <a:xfrm>
            <a:off x="85724" y="1983467"/>
            <a:ext cx="2137545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DVP – Diagrama Classe de Domínio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C45077C-F31B-4BE6-A123-D1CF50E2F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969" y="0"/>
            <a:ext cx="675303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076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4;p36">
            <a:extLst>
              <a:ext uri="{FF2B5EF4-FFF2-40B4-BE49-F238E27FC236}">
                <a16:creationId xmlns:a16="http://schemas.microsoft.com/office/drawing/2014/main" id="{BEA9ABF2-6D42-414A-AE50-02706331E413}"/>
              </a:ext>
            </a:extLst>
          </p:cNvPr>
          <p:cNvSpPr txBox="1">
            <a:spLocks/>
          </p:cNvSpPr>
          <p:nvPr/>
        </p:nvSpPr>
        <p:spPr>
          <a:xfrm>
            <a:off x="-1555750" y="0"/>
            <a:ext cx="7554473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DVP – Banco de dados Modelo Lógico </a:t>
            </a:r>
          </a:p>
        </p:txBody>
      </p:sp>
      <p:pic>
        <p:nvPicPr>
          <p:cNvPr id="3" name="Imagem 2" descr="Diagrama, Esquemático&#10;&#10;Descrição gerada automaticamente">
            <a:extLst>
              <a:ext uri="{FF2B5EF4-FFF2-40B4-BE49-F238E27FC236}">
                <a16:creationId xmlns:a16="http://schemas.microsoft.com/office/drawing/2014/main" id="{20F66067-0CBC-4333-8DEC-930106BC6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665" y="442833"/>
            <a:ext cx="7339772" cy="457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896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3EFA6FC-4CBD-4B5A-9302-42594428DD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59667" y="43356"/>
            <a:ext cx="6004700" cy="5056787"/>
          </a:xfrm>
          <a:prstGeom prst="rect">
            <a:avLst/>
          </a:prstGeom>
        </p:spPr>
      </p:pic>
      <p:sp>
        <p:nvSpPr>
          <p:cNvPr id="4" name="Google Shape;544;p36">
            <a:extLst>
              <a:ext uri="{FF2B5EF4-FFF2-40B4-BE49-F238E27FC236}">
                <a16:creationId xmlns:a16="http://schemas.microsoft.com/office/drawing/2014/main" id="{FEA379BB-65D2-48AE-B462-2B37BEBB46C8}"/>
              </a:ext>
            </a:extLst>
          </p:cNvPr>
          <p:cNvSpPr txBox="1">
            <a:spLocks/>
          </p:cNvSpPr>
          <p:nvPr/>
        </p:nvSpPr>
        <p:spPr>
          <a:xfrm>
            <a:off x="-1555750" y="0"/>
            <a:ext cx="7496107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DVP – Banco de dados Modelo Físico </a:t>
            </a:r>
          </a:p>
        </p:txBody>
      </p:sp>
    </p:spTree>
    <p:extLst>
      <p:ext uri="{BB962C8B-B14F-4D97-AF65-F5344CB8AC3E}">
        <p14:creationId xmlns:p14="http://schemas.microsoft.com/office/powerpoint/2010/main" val="24480878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4;p36">
            <a:extLst>
              <a:ext uri="{FF2B5EF4-FFF2-40B4-BE49-F238E27FC236}">
                <a16:creationId xmlns:a16="http://schemas.microsoft.com/office/drawing/2014/main" id="{FEA379BB-65D2-48AE-B462-2B37BEBB46C8}"/>
              </a:ext>
            </a:extLst>
          </p:cNvPr>
          <p:cNvSpPr txBox="1">
            <a:spLocks/>
          </p:cNvSpPr>
          <p:nvPr/>
        </p:nvSpPr>
        <p:spPr>
          <a:xfrm>
            <a:off x="-1266825" y="19776"/>
            <a:ext cx="5838825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Estrutura da codificação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4554E04-270E-4D1C-BC2F-6D485EBC6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694" y="806881"/>
            <a:ext cx="2216150" cy="4234293"/>
          </a:xfrm>
          <a:prstGeom prst="rect">
            <a:avLst/>
          </a:prstGeom>
        </p:spPr>
      </p:pic>
      <p:sp>
        <p:nvSpPr>
          <p:cNvPr id="6" name="Google Shape;544;p36">
            <a:extLst>
              <a:ext uri="{FF2B5EF4-FFF2-40B4-BE49-F238E27FC236}">
                <a16:creationId xmlns:a16="http://schemas.microsoft.com/office/drawing/2014/main" id="{F7FF56BF-B85E-48FA-924A-B3B342472088}"/>
              </a:ext>
            </a:extLst>
          </p:cNvPr>
          <p:cNvSpPr txBox="1">
            <a:spLocks/>
          </p:cNvSpPr>
          <p:nvPr/>
        </p:nvSpPr>
        <p:spPr>
          <a:xfrm>
            <a:off x="1866900" y="512081"/>
            <a:ext cx="1174750" cy="3025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dirty="0">
                <a:latin typeface="Gloria Hallelujah"/>
                <a:ea typeface="Gloria Hallelujah"/>
                <a:cs typeface="Gloria Hallelujah"/>
                <a:sym typeface="Gloria Hallelujah"/>
              </a:rPr>
              <a:t>Back-</a:t>
            </a:r>
            <a:r>
              <a:rPr lang="pt-BR" dirty="0" err="1">
                <a:latin typeface="Gloria Hallelujah"/>
                <a:ea typeface="Gloria Hallelujah"/>
                <a:cs typeface="Gloria Hallelujah"/>
                <a:sym typeface="Gloria Hallelujah"/>
              </a:rPr>
              <a:t>end</a:t>
            </a:r>
            <a:endParaRPr lang="pt-BR" dirty="0"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7" name="Google Shape;544;p36">
            <a:extLst>
              <a:ext uri="{FF2B5EF4-FFF2-40B4-BE49-F238E27FC236}">
                <a16:creationId xmlns:a16="http://schemas.microsoft.com/office/drawing/2014/main" id="{670769EF-8CAD-4FEA-8BFB-BC568020DFF1}"/>
              </a:ext>
            </a:extLst>
          </p:cNvPr>
          <p:cNvSpPr txBox="1">
            <a:spLocks/>
          </p:cNvSpPr>
          <p:nvPr/>
        </p:nvSpPr>
        <p:spPr>
          <a:xfrm>
            <a:off x="5976703" y="512082"/>
            <a:ext cx="1174750" cy="3025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dirty="0">
                <a:latin typeface="Gloria Hallelujah"/>
                <a:ea typeface="Gloria Hallelujah"/>
                <a:cs typeface="Gloria Hallelujah"/>
                <a:sym typeface="Gloria Hallelujah"/>
              </a:rPr>
              <a:t>Front-</a:t>
            </a:r>
            <a:r>
              <a:rPr lang="pt-BR" dirty="0" err="1">
                <a:latin typeface="Gloria Hallelujah"/>
                <a:ea typeface="Gloria Hallelujah"/>
                <a:cs typeface="Gloria Hallelujah"/>
                <a:sym typeface="Gloria Hallelujah"/>
              </a:rPr>
              <a:t>end</a:t>
            </a:r>
            <a:endParaRPr lang="pt-BR" dirty="0"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79417737-4EBE-482E-A721-851D26DBF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850" y="815749"/>
            <a:ext cx="2320456" cy="422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426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05;p29">
            <a:extLst>
              <a:ext uri="{FF2B5EF4-FFF2-40B4-BE49-F238E27FC236}">
                <a16:creationId xmlns:a16="http://schemas.microsoft.com/office/drawing/2014/main" id="{8319ED82-E847-4A24-AD33-D3F91882F4B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09825" y="0"/>
            <a:ext cx="8997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44;p36">
            <a:extLst>
              <a:ext uri="{FF2B5EF4-FFF2-40B4-BE49-F238E27FC236}">
                <a16:creationId xmlns:a16="http://schemas.microsoft.com/office/drawing/2014/main" id="{3CAFD3DE-5075-4FFC-873B-98BA4FBBCFFE}"/>
              </a:ext>
            </a:extLst>
          </p:cNvPr>
          <p:cNvSpPr txBox="1">
            <a:spLocks/>
          </p:cNvSpPr>
          <p:nvPr/>
        </p:nvSpPr>
        <p:spPr>
          <a:xfrm>
            <a:off x="-796925" y="2161267"/>
            <a:ext cx="5838825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Apresentação das Telas</a:t>
            </a:r>
          </a:p>
        </p:txBody>
      </p:sp>
    </p:spTree>
    <p:extLst>
      <p:ext uri="{BB962C8B-B14F-4D97-AF65-F5344CB8AC3E}">
        <p14:creationId xmlns:p14="http://schemas.microsoft.com/office/powerpoint/2010/main" val="1801148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5862" y="351409"/>
            <a:ext cx="1746275" cy="17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2137" y="815837"/>
            <a:ext cx="2433275" cy="10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0925" y="2728665"/>
            <a:ext cx="3164526" cy="120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0145" y="872919"/>
            <a:ext cx="1808674" cy="1139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2760" y="3930790"/>
            <a:ext cx="1658869" cy="1139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57261" y="2097684"/>
            <a:ext cx="1203116" cy="10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TML 5 Logo - PNG e Vetor - Download de Logo">
            <a:extLst>
              <a:ext uri="{FF2B5EF4-FFF2-40B4-BE49-F238E27FC236}">
                <a16:creationId xmlns:a16="http://schemas.microsoft.com/office/drawing/2014/main" id="{FC7A60CC-F5EE-4D00-8009-424CA9A86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87" y="2239202"/>
            <a:ext cx="624931" cy="88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wnload HTML5 Logo PNG, Free Transparent HTML5 images - Free Transparent  PNG Logos">
            <a:extLst>
              <a:ext uri="{FF2B5EF4-FFF2-40B4-BE49-F238E27FC236}">
                <a16:creationId xmlns:a16="http://schemas.microsoft.com/office/drawing/2014/main" id="{32AADA7C-8CA2-46E5-89F5-72E3C956A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472" y="2797615"/>
            <a:ext cx="624931" cy="88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544;p36">
            <a:extLst>
              <a:ext uri="{FF2B5EF4-FFF2-40B4-BE49-F238E27FC236}">
                <a16:creationId xmlns:a16="http://schemas.microsoft.com/office/drawing/2014/main" id="{521A1EDC-1D7E-467D-BC31-81B63E8DBA63}"/>
              </a:ext>
            </a:extLst>
          </p:cNvPr>
          <p:cNvSpPr txBox="1">
            <a:spLocks/>
          </p:cNvSpPr>
          <p:nvPr/>
        </p:nvSpPr>
        <p:spPr>
          <a:xfrm>
            <a:off x="-969951" y="33332"/>
            <a:ext cx="4658171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Tecnologias utilizadas</a:t>
            </a:r>
          </a:p>
        </p:txBody>
      </p:sp>
      <p:pic>
        <p:nvPicPr>
          <p:cNvPr id="11" name="Google Shape;514;p30">
            <a:extLst>
              <a:ext uri="{FF2B5EF4-FFF2-40B4-BE49-F238E27FC236}">
                <a16:creationId xmlns:a16="http://schemas.microsoft.com/office/drawing/2014/main" id="{D5AEF620-989A-4D41-9201-74E87B40CD57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79074" y="3933775"/>
            <a:ext cx="1364925" cy="12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514;p30">
            <a:extLst>
              <a:ext uri="{FF2B5EF4-FFF2-40B4-BE49-F238E27FC236}">
                <a16:creationId xmlns:a16="http://schemas.microsoft.com/office/drawing/2014/main" id="{26C0D75A-FB9C-4BB0-BF73-21CE8AEB5E3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69396" y="0"/>
            <a:ext cx="622569" cy="49754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07;p29">
            <a:extLst>
              <a:ext uri="{FF2B5EF4-FFF2-40B4-BE49-F238E27FC236}">
                <a16:creationId xmlns:a16="http://schemas.microsoft.com/office/drawing/2014/main" id="{99242912-4628-4CB4-A182-B7625C37F6A2}"/>
              </a:ext>
            </a:extLst>
          </p:cNvPr>
          <p:cNvSpPr txBox="1">
            <a:spLocks/>
          </p:cNvSpPr>
          <p:nvPr/>
        </p:nvSpPr>
        <p:spPr>
          <a:xfrm>
            <a:off x="7180730" y="1067827"/>
            <a:ext cx="1842248" cy="33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SzPts val="1100"/>
              <a:buNone/>
            </a:pPr>
            <a:r>
              <a:rPr lang="pt-BR" dirty="0">
                <a:latin typeface="Gloria Hallelujah"/>
                <a:sym typeface="Gloria Hallelujah"/>
              </a:rPr>
              <a:t>Palheta utilizada</a:t>
            </a:r>
            <a:endParaRPr lang="pt-BR" dirty="0"/>
          </a:p>
          <a:p>
            <a:pPr marL="0" indent="0">
              <a:spcAft>
                <a:spcPts val="1600"/>
              </a:spcAft>
              <a:buSzPts val="1100"/>
              <a:buFont typeface="Arial"/>
              <a:buNone/>
            </a:pPr>
            <a:r>
              <a:rPr lang="pt-BR" sz="1200" dirty="0"/>
              <a:t> </a:t>
            </a:r>
          </a:p>
        </p:txBody>
      </p:sp>
      <p:sp>
        <p:nvSpPr>
          <p:cNvPr id="3" name="Google Shape;507;p29">
            <a:extLst>
              <a:ext uri="{FF2B5EF4-FFF2-40B4-BE49-F238E27FC236}">
                <a16:creationId xmlns:a16="http://schemas.microsoft.com/office/drawing/2014/main" id="{E7C7C308-CA09-4D23-8D2A-8A9B2CAE1690}"/>
              </a:ext>
            </a:extLst>
          </p:cNvPr>
          <p:cNvSpPr txBox="1">
            <a:spLocks/>
          </p:cNvSpPr>
          <p:nvPr/>
        </p:nvSpPr>
        <p:spPr>
          <a:xfrm>
            <a:off x="7180730" y="20171"/>
            <a:ext cx="1842248" cy="33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  <a:buSzPts val="1100"/>
              <a:buNone/>
            </a:pPr>
            <a:r>
              <a:rPr lang="pt-BR" dirty="0">
                <a:latin typeface="Gloria Hallelujah"/>
                <a:sym typeface="Gloria Hallelujah"/>
              </a:rPr>
              <a:t>Publico alvo</a:t>
            </a:r>
            <a:endParaRPr lang="pt-BR" dirty="0"/>
          </a:p>
          <a:p>
            <a:pPr marL="0" indent="0">
              <a:spcAft>
                <a:spcPts val="1600"/>
              </a:spcAft>
              <a:buSzPts val="1100"/>
              <a:buFont typeface="Arial"/>
              <a:buNone/>
            </a:pPr>
            <a:r>
              <a:rPr lang="pt-BR" sz="1200" dirty="0"/>
              <a:t>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4B6917B-E6F1-451E-8583-3DDD9767A802}"/>
              </a:ext>
            </a:extLst>
          </p:cNvPr>
          <p:cNvSpPr txBox="1"/>
          <p:nvPr/>
        </p:nvSpPr>
        <p:spPr>
          <a:xfrm>
            <a:off x="7281583" y="481255"/>
            <a:ext cx="1506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latin typeface="Nunito" pitchFamily="2" charset="0"/>
              </a:rPr>
              <a:t>Mulher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latin typeface="Nunito" pitchFamily="2" charset="0"/>
              </a:rPr>
              <a:t>Criança</a:t>
            </a:r>
          </a:p>
        </p:txBody>
      </p:sp>
      <p:sp>
        <p:nvSpPr>
          <p:cNvPr id="7" name="Google Shape;544;p36">
            <a:extLst>
              <a:ext uri="{FF2B5EF4-FFF2-40B4-BE49-F238E27FC236}">
                <a16:creationId xmlns:a16="http://schemas.microsoft.com/office/drawing/2014/main" id="{B42239E8-8143-40F8-95C2-F356E87CB38D}"/>
              </a:ext>
            </a:extLst>
          </p:cNvPr>
          <p:cNvSpPr txBox="1">
            <a:spLocks/>
          </p:cNvSpPr>
          <p:nvPr/>
        </p:nvSpPr>
        <p:spPr>
          <a:xfrm>
            <a:off x="28176" y="33332"/>
            <a:ext cx="4658171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" sz="1800" dirty="0">
                <a:latin typeface="Gloria Hallelujah"/>
                <a:ea typeface="Gloria Hallelujah"/>
                <a:cs typeface="Gloria Hallelujah"/>
                <a:sym typeface="Gloria Hallelujah"/>
              </a:rPr>
              <a:t>Designer Home    Page</a:t>
            </a:r>
            <a:endParaRPr lang="pt-BR" sz="1800" dirty="0"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09DAEFC-0A46-418C-A807-E153F1389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622" y="936391"/>
            <a:ext cx="5710497" cy="370956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DAD1206-AA7D-4BEE-A924-FC7786B75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1406" y="1388179"/>
            <a:ext cx="1646424" cy="145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829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36">
            <a:extLst>
              <a:ext uri="{FF2B5EF4-FFF2-40B4-BE49-F238E27FC236}">
                <a16:creationId xmlns:a16="http://schemas.microsoft.com/office/drawing/2014/main" id="{0A6881BD-11CA-4595-8A94-1B236FAB0C5B}"/>
              </a:ext>
            </a:extLst>
          </p:cNvPr>
          <p:cNvSpPr txBox="1">
            <a:spLocks/>
          </p:cNvSpPr>
          <p:nvPr/>
        </p:nvSpPr>
        <p:spPr>
          <a:xfrm>
            <a:off x="-107950" y="0"/>
            <a:ext cx="1937290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Tela de Login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ACC5FA2-2742-47F1-A864-8BEA5A1A0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7904"/>
            <a:ext cx="9144000" cy="418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0196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36">
            <a:extLst>
              <a:ext uri="{FF2B5EF4-FFF2-40B4-BE49-F238E27FC236}">
                <a16:creationId xmlns:a16="http://schemas.microsoft.com/office/drawing/2014/main" id="{0A6881BD-11CA-4595-8A94-1B236FAB0C5B}"/>
              </a:ext>
            </a:extLst>
          </p:cNvPr>
          <p:cNvSpPr txBox="1">
            <a:spLocks/>
          </p:cNvSpPr>
          <p:nvPr/>
        </p:nvSpPr>
        <p:spPr>
          <a:xfrm>
            <a:off x="-69850" y="0"/>
            <a:ext cx="2394491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Tela de cadastro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5565424-D2F3-48D6-85ED-41580037B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200"/>
            <a:ext cx="9144000" cy="40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8474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36">
            <a:extLst>
              <a:ext uri="{FF2B5EF4-FFF2-40B4-BE49-F238E27FC236}">
                <a16:creationId xmlns:a16="http://schemas.microsoft.com/office/drawing/2014/main" id="{0A6881BD-11CA-4595-8A94-1B236FAB0C5B}"/>
              </a:ext>
            </a:extLst>
          </p:cNvPr>
          <p:cNvSpPr txBox="1">
            <a:spLocks/>
          </p:cNvSpPr>
          <p:nvPr/>
        </p:nvSpPr>
        <p:spPr>
          <a:xfrm>
            <a:off x="-69850" y="0"/>
            <a:ext cx="4743450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Tela Alteração de Dados - Endereço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81004AD-37F8-490D-B1C8-CE721B59D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3682"/>
            <a:ext cx="9144000" cy="421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704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36">
            <a:extLst>
              <a:ext uri="{FF2B5EF4-FFF2-40B4-BE49-F238E27FC236}">
                <a16:creationId xmlns:a16="http://schemas.microsoft.com/office/drawing/2014/main" id="{0A6881BD-11CA-4595-8A94-1B236FAB0C5B}"/>
              </a:ext>
            </a:extLst>
          </p:cNvPr>
          <p:cNvSpPr txBox="1">
            <a:spLocks/>
          </p:cNvSpPr>
          <p:nvPr/>
        </p:nvSpPr>
        <p:spPr>
          <a:xfrm>
            <a:off x="-69850" y="0"/>
            <a:ext cx="4711700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Tela de Alteração de dados - Senha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56417F-1BFB-416F-A388-CAFC075A2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8181"/>
            <a:ext cx="9144000" cy="422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9453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36">
            <a:extLst>
              <a:ext uri="{FF2B5EF4-FFF2-40B4-BE49-F238E27FC236}">
                <a16:creationId xmlns:a16="http://schemas.microsoft.com/office/drawing/2014/main" id="{0A6881BD-11CA-4595-8A94-1B236FAB0C5B}"/>
              </a:ext>
            </a:extLst>
          </p:cNvPr>
          <p:cNvSpPr txBox="1">
            <a:spLocks/>
          </p:cNvSpPr>
          <p:nvPr/>
        </p:nvSpPr>
        <p:spPr>
          <a:xfrm>
            <a:off x="-69850" y="0"/>
            <a:ext cx="5143500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Tela de Alteração de dados - Cartões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E7D9A7B-94C2-4456-A285-90B4E1B72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583"/>
            <a:ext cx="9144000" cy="421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933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36">
            <a:extLst>
              <a:ext uri="{FF2B5EF4-FFF2-40B4-BE49-F238E27FC236}">
                <a16:creationId xmlns:a16="http://schemas.microsoft.com/office/drawing/2014/main" id="{0A6881BD-11CA-4595-8A94-1B236FAB0C5B}"/>
              </a:ext>
            </a:extLst>
          </p:cNvPr>
          <p:cNvSpPr txBox="1">
            <a:spLocks/>
          </p:cNvSpPr>
          <p:nvPr/>
        </p:nvSpPr>
        <p:spPr>
          <a:xfrm>
            <a:off x="-69850" y="0"/>
            <a:ext cx="2724150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Acompanhar pedidos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113ED96-6841-4009-86C8-44FA40A61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0646"/>
            <a:ext cx="9144000" cy="426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563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36">
            <a:extLst>
              <a:ext uri="{FF2B5EF4-FFF2-40B4-BE49-F238E27FC236}">
                <a16:creationId xmlns:a16="http://schemas.microsoft.com/office/drawing/2014/main" id="{0A6881BD-11CA-4595-8A94-1B236FAB0C5B}"/>
              </a:ext>
            </a:extLst>
          </p:cNvPr>
          <p:cNvSpPr txBox="1">
            <a:spLocks/>
          </p:cNvSpPr>
          <p:nvPr/>
        </p:nvSpPr>
        <p:spPr>
          <a:xfrm>
            <a:off x="-1504950" y="0"/>
            <a:ext cx="9575800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Central de Atendimento – Verificação de devolução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3AA528B-FDEF-4F18-B7C5-C7028F68D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2682"/>
            <a:ext cx="9144000" cy="427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540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36">
            <a:extLst>
              <a:ext uri="{FF2B5EF4-FFF2-40B4-BE49-F238E27FC236}">
                <a16:creationId xmlns:a16="http://schemas.microsoft.com/office/drawing/2014/main" id="{0A6881BD-11CA-4595-8A94-1B236FAB0C5B}"/>
              </a:ext>
            </a:extLst>
          </p:cNvPr>
          <p:cNvSpPr txBox="1">
            <a:spLocks/>
          </p:cNvSpPr>
          <p:nvPr/>
        </p:nvSpPr>
        <p:spPr>
          <a:xfrm>
            <a:off x="-1504950" y="0"/>
            <a:ext cx="9325988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Central de Atendimento – Solicitando devolução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FEF4AED-85FE-4E52-B84F-9CC9C1A3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313"/>
            <a:ext cx="9144000" cy="421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6537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16C573C-E34E-4EB2-BCFD-A4515AD4B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1075"/>
            <a:ext cx="9144000" cy="4240107"/>
          </a:xfrm>
          <a:prstGeom prst="rect">
            <a:avLst/>
          </a:prstGeom>
        </p:spPr>
      </p:pic>
      <p:sp>
        <p:nvSpPr>
          <p:cNvPr id="5" name="Google Shape;544;p36">
            <a:extLst>
              <a:ext uri="{FF2B5EF4-FFF2-40B4-BE49-F238E27FC236}">
                <a16:creationId xmlns:a16="http://schemas.microsoft.com/office/drawing/2014/main" id="{E93BF87D-9119-4174-9589-A93F705672D0}"/>
              </a:ext>
            </a:extLst>
          </p:cNvPr>
          <p:cNvSpPr txBox="1">
            <a:spLocks/>
          </p:cNvSpPr>
          <p:nvPr/>
        </p:nvSpPr>
        <p:spPr>
          <a:xfrm>
            <a:off x="-3463452" y="0"/>
            <a:ext cx="9575800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Seleção de Produtos </a:t>
            </a:r>
          </a:p>
        </p:txBody>
      </p:sp>
    </p:spTree>
    <p:extLst>
      <p:ext uri="{BB962C8B-B14F-4D97-AF65-F5344CB8AC3E}">
        <p14:creationId xmlns:p14="http://schemas.microsoft.com/office/powerpoint/2010/main" val="3656772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36">
            <a:extLst>
              <a:ext uri="{FF2B5EF4-FFF2-40B4-BE49-F238E27FC236}">
                <a16:creationId xmlns:a16="http://schemas.microsoft.com/office/drawing/2014/main" id="{B399AA19-7B0D-489C-945C-A9EA76A6A022}"/>
              </a:ext>
            </a:extLst>
          </p:cNvPr>
          <p:cNvSpPr txBox="1">
            <a:spLocks/>
          </p:cNvSpPr>
          <p:nvPr/>
        </p:nvSpPr>
        <p:spPr>
          <a:xfrm>
            <a:off x="-969951" y="33332"/>
            <a:ext cx="4658171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Requisitos Funcionais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D33230F-EC04-4AFB-AA5C-7B2AD5D2E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98" y="833715"/>
            <a:ext cx="7673975" cy="3348064"/>
          </a:xfrm>
          <a:prstGeom prst="rect">
            <a:avLst/>
          </a:prstGeom>
        </p:spPr>
      </p:pic>
      <p:pic>
        <p:nvPicPr>
          <p:cNvPr id="5" name="Google Shape;514;p30">
            <a:extLst>
              <a:ext uri="{FF2B5EF4-FFF2-40B4-BE49-F238E27FC236}">
                <a16:creationId xmlns:a16="http://schemas.microsoft.com/office/drawing/2014/main" id="{75EE90D3-A57B-4356-9301-5820D787FA1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9074" y="3933775"/>
            <a:ext cx="1364925" cy="1209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83497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6744CC-0BC9-461C-A787-B3917B8BE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313"/>
            <a:ext cx="9144000" cy="4210873"/>
          </a:xfrm>
          <a:prstGeom prst="rect">
            <a:avLst/>
          </a:prstGeom>
        </p:spPr>
      </p:pic>
      <p:sp>
        <p:nvSpPr>
          <p:cNvPr id="4" name="Google Shape;544;p36">
            <a:extLst>
              <a:ext uri="{FF2B5EF4-FFF2-40B4-BE49-F238E27FC236}">
                <a16:creationId xmlns:a16="http://schemas.microsoft.com/office/drawing/2014/main" id="{9BA82601-15C8-414F-B46C-1F7F9BDE6E4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276600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Adicionando ao Carrinho </a:t>
            </a:r>
          </a:p>
        </p:txBody>
      </p:sp>
    </p:spTree>
    <p:extLst>
      <p:ext uri="{BB962C8B-B14F-4D97-AF65-F5344CB8AC3E}">
        <p14:creationId xmlns:p14="http://schemas.microsoft.com/office/powerpoint/2010/main" val="26748184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44D2F7A-513E-45D4-A8CB-6E9C7A206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2332"/>
            <a:ext cx="9144000" cy="4012786"/>
          </a:xfrm>
          <a:prstGeom prst="rect">
            <a:avLst/>
          </a:prstGeom>
        </p:spPr>
      </p:pic>
      <p:sp>
        <p:nvSpPr>
          <p:cNvPr id="4" name="Google Shape;544;p36">
            <a:extLst>
              <a:ext uri="{FF2B5EF4-FFF2-40B4-BE49-F238E27FC236}">
                <a16:creationId xmlns:a16="http://schemas.microsoft.com/office/drawing/2014/main" id="{0E5A6E28-4AA6-49EF-B704-C5807919914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311400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Tela de Carrinho </a:t>
            </a:r>
          </a:p>
        </p:txBody>
      </p:sp>
    </p:spTree>
    <p:extLst>
      <p:ext uri="{BB962C8B-B14F-4D97-AF65-F5344CB8AC3E}">
        <p14:creationId xmlns:p14="http://schemas.microsoft.com/office/powerpoint/2010/main" val="32335540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677FF70F-DCFB-4BFC-9AB5-DF8D589DE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9374"/>
            <a:ext cx="9144000" cy="4094126"/>
          </a:xfrm>
          <a:prstGeom prst="rect">
            <a:avLst/>
          </a:prstGeom>
        </p:spPr>
      </p:pic>
      <p:sp>
        <p:nvSpPr>
          <p:cNvPr id="3" name="Google Shape;544;p36">
            <a:extLst>
              <a:ext uri="{FF2B5EF4-FFF2-40B4-BE49-F238E27FC236}">
                <a16:creationId xmlns:a16="http://schemas.microsoft.com/office/drawing/2014/main" id="{D0492917-C2EB-4603-9D62-DF95801CCD1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279650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Tela de Carrinho </a:t>
            </a:r>
          </a:p>
        </p:txBody>
      </p:sp>
    </p:spTree>
    <p:extLst>
      <p:ext uri="{BB962C8B-B14F-4D97-AF65-F5344CB8AC3E}">
        <p14:creationId xmlns:p14="http://schemas.microsoft.com/office/powerpoint/2010/main" val="18735176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6"/>
          <p:cNvSpPr txBox="1">
            <a:spLocks noGrp="1"/>
          </p:cNvSpPr>
          <p:nvPr>
            <p:ph type="subTitle" idx="1"/>
          </p:nvPr>
        </p:nvSpPr>
        <p:spPr>
          <a:xfrm>
            <a:off x="333375" y="2095501"/>
            <a:ext cx="7263373" cy="6583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pt-BR" sz="3200" dirty="0">
                <a:latin typeface="Gloria Hallelujah" panose="020B0604020202020204" charset="0"/>
              </a:rPr>
              <a:t>      	Telas do sistema (Admin)</a:t>
            </a:r>
          </a:p>
        </p:txBody>
      </p:sp>
      <p:pic>
        <p:nvPicPr>
          <p:cNvPr id="3" name="Google Shape;514;p30">
            <a:extLst>
              <a:ext uri="{FF2B5EF4-FFF2-40B4-BE49-F238E27FC236}">
                <a16:creationId xmlns:a16="http://schemas.microsoft.com/office/drawing/2014/main" id="{313A6B73-05E3-48EC-B4DB-654DCEBAF76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9074" y="3933775"/>
            <a:ext cx="1364925" cy="1209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29084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D9B3D87-3171-4C9F-8DB9-ED743184D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600" y="371210"/>
            <a:ext cx="8076800" cy="4772290"/>
          </a:xfrm>
          <a:prstGeom prst="rect">
            <a:avLst/>
          </a:prstGeom>
        </p:spPr>
      </p:pic>
      <p:sp>
        <p:nvSpPr>
          <p:cNvPr id="4" name="Google Shape;544;p36">
            <a:extLst>
              <a:ext uri="{FF2B5EF4-FFF2-40B4-BE49-F238E27FC236}">
                <a16:creationId xmlns:a16="http://schemas.microsoft.com/office/drawing/2014/main" id="{E02644CD-49D4-4A98-A9C4-B43539B0138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324100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Tela ADM Login </a:t>
            </a:r>
          </a:p>
        </p:txBody>
      </p:sp>
    </p:spTree>
    <p:extLst>
      <p:ext uri="{BB962C8B-B14F-4D97-AF65-F5344CB8AC3E}">
        <p14:creationId xmlns:p14="http://schemas.microsoft.com/office/powerpoint/2010/main" val="34745386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7AB3B69-60B7-467F-BFE4-112B0A1CB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830"/>
            <a:ext cx="9144000" cy="4265839"/>
          </a:xfrm>
          <a:prstGeom prst="rect">
            <a:avLst/>
          </a:prstGeom>
        </p:spPr>
      </p:pic>
      <p:sp>
        <p:nvSpPr>
          <p:cNvPr id="3" name="Google Shape;544;p36">
            <a:extLst>
              <a:ext uri="{FF2B5EF4-FFF2-40B4-BE49-F238E27FC236}">
                <a16:creationId xmlns:a16="http://schemas.microsoft.com/office/drawing/2014/main" id="{F85AF463-827F-4340-A90B-F94931A15F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143500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Tela ADM Dashboard – Analise de pedido  </a:t>
            </a:r>
          </a:p>
        </p:txBody>
      </p:sp>
    </p:spTree>
    <p:extLst>
      <p:ext uri="{BB962C8B-B14F-4D97-AF65-F5344CB8AC3E}">
        <p14:creationId xmlns:p14="http://schemas.microsoft.com/office/powerpoint/2010/main" val="17279867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E72FE93-CE2F-49FD-A963-4722CE6F2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5634"/>
            <a:ext cx="9144000" cy="4252232"/>
          </a:xfrm>
          <a:prstGeom prst="rect">
            <a:avLst/>
          </a:prstGeom>
        </p:spPr>
      </p:pic>
      <p:sp>
        <p:nvSpPr>
          <p:cNvPr id="4" name="Google Shape;544;p36">
            <a:extLst>
              <a:ext uri="{FF2B5EF4-FFF2-40B4-BE49-F238E27FC236}">
                <a16:creationId xmlns:a16="http://schemas.microsoft.com/office/drawing/2014/main" id="{E2AC827B-AD77-4C93-886A-6301920F25D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81300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Tela ADM de Pelúcias   </a:t>
            </a:r>
          </a:p>
        </p:txBody>
      </p:sp>
    </p:spTree>
    <p:extLst>
      <p:ext uri="{BB962C8B-B14F-4D97-AF65-F5344CB8AC3E}">
        <p14:creationId xmlns:p14="http://schemas.microsoft.com/office/powerpoint/2010/main" val="20675558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652D526-47FF-4E15-8850-51BD708A1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7080"/>
            <a:ext cx="9144000" cy="4256339"/>
          </a:xfrm>
          <a:prstGeom prst="rect">
            <a:avLst/>
          </a:prstGeom>
        </p:spPr>
      </p:pic>
      <p:sp>
        <p:nvSpPr>
          <p:cNvPr id="4" name="Google Shape;544;p36">
            <a:extLst>
              <a:ext uri="{FF2B5EF4-FFF2-40B4-BE49-F238E27FC236}">
                <a16:creationId xmlns:a16="http://schemas.microsoft.com/office/drawing/2014/main" id="{66086AC7-0473-4798-85A9-8FF31255DCDF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2752725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Tela ADM de Pedidos   </a:t>
            </a:r>
          </a:p>
        </p:txBody>
      </p:sp>
    </p:spTree>
    <p:extLst>
      <p:ext uri="{BB962C8B-B14F-4D97-AF65-F5344CB8AC3E}">
        <p14:creationId xmlns:p14="http://schemas.microsoft.com/office/powerpoint/2010/main" val="21535400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CB0ECB7-C144-4987-9A9D-C1390178B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4563"/>
            <a:ext cx="9144000" cy="4235973"/>
          </a:xfrm>
          <a:prstGeom prst="rect">
            <a:avLst/>
          </a:prstGeom>
        </p:spPr>
      </p:pic>
      <p:sp>
        <p:nvSpPr>
          <p:cNvPr id="4" name="Google Shape;544;p36">
            <a:extLst>
              <a:ext uri="{FF2B5EF4-FFF2-40B4-BE49-F238E27FC236}">
                <a16:creationId xmlns:a16="http://schemas.microsoft.com/office/drawing/2014/main" id="{29594B53-3123-463A-AD99-9CBEB844DA0C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3171825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Tela ADM de Devoluções   </a:t>
            </a:r>
          </a:p>
        </p:txBody>
      </p:sp>
    </p:spTree>
    <p:extLst>
      <p:ext uri="{BB962C8B-B14F-4D97-AF65-F5344CB8AC3E}">
        <p14:creationId xmlns:p14="http://schemas.microsoft.com/office/powerpoint/2010/main" val="8923699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999AA27-0B97-4B8A-B54E-9679181AE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551"/>
            <a:ext cx="9144000" cy="4246398"/>
          </a:xfrm>
          <a:prstGeom prst="rect">
            <a:avLst/>
          </a:prstGeom>
        </p:spPr>
      </p:pic>
      <p:sp>
        <p:nvSpPr>
          <p:cNvPr id="4" name="Google Shape;544;p36">
            <a:extLst>
              <a:ext uri="{FF2B5EF4-FFF2-40B4-BE49-F238E27FC236}">
                <a16:creationId xmlns:a16="http://schemas.microsoft.com/office/drawing/2014/main" id="{68B0E174-F8AC-4E2A-880F-8D994F71C36C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3019425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Tela ADM de Clientes   </a:t>
            </a:r>
          </a:p>
        </p:txBody>
      </p:sp>
    </p:spTree>
    <p:extLst>
      <p:ext uri="{BB962C8B-B14F-4D97-AF65-F5344CB8AC3E}">
        <p14:creationId xmlns:p14="http://schemas.microsoft.com/office/powerpoint/2010/main" val="3464120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36">
            <a:extLst>
              <a:ext uri="{FF2B5EF4-FFF2-40B4-BE49-F238E27FC236}">
                <a16:creationId xmlns:a16="http://schemas.microsoft.com/office/drawing/2014/main" id="{B399AA19-7B0D-489C-945C-A9EA76A6A022}"/>
              </a:ext>
            </a:extLst>
          </p:cNvPr>
          <p:cNvSpPr txBox="1">
            <a:spLocks/>
          </p:cNvSpPr>
          <p:nvPr/>
        </p:nvSpPr>
        <p:spPr>
          <a:xfrm>
            <a:off x="-929218" y="65757"/>
            <a:ext cx="4658171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Requisitos Funcionais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D8E8AC5-8D50-4D5D-9A3D-81B69C6AB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565008"/>
            <a:ext cx="7516812" cy="4407042"/>
          </a:xfrm>
          <a:prstGeom prst="rect">
            <a:avLst/>
          </a:prstGeom>
        </p:spPr>
      </p:pic>
      <p:pic>
        <p:nvPicPr>
          <p:cNvPr id="4" name="Google Shape;514;p30">
            <a:extLst>
              <a:ext uri="{FF2B5EF4-FFF2-40B4-BE49-F238E27FC236}">
                <a16:creationId xmlns:a16="http://schemas.microsoft.com/office/drawing/2014/main" id="{8E8F6FCD-4FB3-4468-8F5E-663E495A46A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9074" y="3933775"/>
            <a:ext cx="1364925" cy="1209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24263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1211CCD-1A47-4C70-BC78-8E4A8B001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693"/>
            <a:ext cx="9144000" cy="4180114"/>
          </a:xfrm>
          <a:prstGeom prst="rect">
            <a:avLst/>
          </a:prstGeom>
        </p:spPr>
      </p:pic>
      <p:sp>
        <p:nvSpPr>
          <p:cNvPr id="4" name="Google Shape;544;p36">
            <a:extLst>
              <a:ext uri="{FF2B5EF4-FFF2-40B4-BE49-F238E27FC236}">
                <a16:creationId xmlns:a16="http://schemas.microsoft.com/office/drawing/2014/main" id="{5F0F6DE4-26F4-4DCE-AE44-DD899F319F6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743200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Tela ADM de Cupom  </a:t>
            </a:r>
          </a:p>
        </p:txBody>
      </p:sp>
    </p:spTree>
    <p:extLst>
      <p:ext uri="{BB962C8B-B14F-4D97-AF65-F5344CB8AC3E}">
        <p14:creationId xmlns:p14="http://schemas.microsoft.com/office/powerpoint/2010/main" val="12350558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36">
            <a:extLst>
              <a:ext uri="{FF2B5EF4-FFF2-40B4-BE49-F238E27FC236}">
                <a16:creationId xmlns:a16="http://schemas.microsoft.com/office/drawing/2014/main" id="{3404171A-031F-4FC7-B521-13680932E0B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212258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Plano de Testes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66FF1CA-4BD1-4C85-B7F4-20BCCA5BC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" y="588283"/>
            <a:ext cx="4791075" cy="461962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DE9405D-D172-4D96-BFD9-9598A1337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350" y="1562100"/>
            <a:ext cx="443865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7898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36">
            <a:extLst>
              <a:ext uri="{FF2B5EF4-FFF2-40B4-BE49-F238E27FC236}">
                <a16:creationId xmlns:a16="http://schemas.microsoft.com/office/drawing/2014/main" id="{3404171A-031F-4FC7-B521-13680932E0B9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2190134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Plano de Testes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384F120-6794-4600-A8A8-A42BAE5DF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6" y="654958"/>
            <a:ext cx="4486275" cy="24955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F54E488-9A94-42F3-AFF1-81EB1C44F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3106058"/>
            <a:ext cx="454342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4445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36">
            <a:extLst>
              <a:ext uri="{FF2B5EF4-FFF2-40B4-BE49-F238E27FC236}">
                <a16:creationId xmlns:a16="http://schemas.microsoft.com/office/drawing/2014/main" id="{3404171A-031F-4FC7-B521-13680932E0B9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2212258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Plano de Testes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EE30B98-66CB-43F4-B355-9AB71FD06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287"/>
            <a:ext cx="4524375" cy="463867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B18736E-241E-4123-BDB4-BB0D9B8F7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375" y="785812"/>
            <a:ext cx="448627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723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36">
            <a:extLst>
              <a:ext uri="{FF2B5EF4-FFF2-40B4-BE49-F238E27FC236}">
                <a16:creationId xmlns:a16="http://schemas.microsoft.com/office/drawing/2014/main" id="{3404171A-031F-4FC7-B521-13680932E0B9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2227006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Plano de Testes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05CAA77-000F-4741-A9E7-AA405780F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1248909"/>
            <a:ext cx="4448175" cy="17621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CA0293D-9F0F-4E99-99AA-822E97F46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525" y="1248909"/>
            <a:ext cx="443865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771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36">
            <a:extLst>
              <a:ext uri="{FF2B5EF4-FFF2-40B4-BE49-F238E27FC236}">
                <a16:creationId xmlns:a16="http://schemas.microsoft.com/office/drawing/2014/main" id="{3404171A-031F-4FC7-B521-13680932E0B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256503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Plano de Testes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A657EAE-C569-42DC-A970-FC01B95EC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635907"/>
            <a:ext cx="4457700" cy="220027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CDAF63B-FF1E-4C80-A61F-D711EE9FC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2836182"/>
            <a:ext cx="44577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4600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36">
            <a:extLst>
              <a:ext uri="{FF2B5EF4-FFF2-40B4-BE49-F238E27FC236}">
                <a16:creationId xmlns:a16="http://schemas.microsoft.com/office/drawing/2014/main" id="{3404171A-031F-4FC7-B521-13680932E0B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271252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Plano de Testes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B83ED37-5F49-459A-9AC0-A3977585C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0" y="481012"/>
            <a:ext cx="445770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094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36">
            <a:extLst>
              <a:ext uri="{FF2B5EF4-FFF2-40B4-BE49-F238E27FC236}">
                <a16:creationId xmlns:a16="http://schemas.microsoft.com/office/drawing/2014/main" id="{3404171A-031F-4FC7-B521-13680932E0B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181225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Plano de Testes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01FA38A-182F-41CF-B9F5-E0E10BF87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075" y="61912"/>
            <a:ext cx="445770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974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36">
            <a:extLst>
              <a:ext uri="{FF2B5EF4-FFF2-40B4-BE49-F238E27FC236}">
                <a16:creationId xmlns:a16="http://schemas.microsoft.com/office/drawing/2014/main" id="{3404171A-031F-4FC7-B521-13680932E0B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428875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Plano de Testes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697819F-0EFD-4E73-945E-BE0049043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52387"/>
            <a:ext cx="449580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6186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36">
            <a:extLst>
              <a:ext uri="{FF2B5EF4-FFF2-40B4-BE49-F238E27FC236}">
                <a16:creationId xmlns:a16="http://schemas.microsoft.com/office/drawing/2014/main" id="{3404171A-031F-4FC7-B521-13680932E0B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234381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Plano de Testes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3A129D4-9963-4162-8F8C-69B0783E4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862" y="104775"/>
            <a:ext cx="448627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728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36">
            <a:extLst>
              <a:ext uri="{FF2B5EF4-FFF2-40B4-BE49-F238E27FC236}">
                <a16:creationId xmlns:a16="http://schemas.microsoft.com/office/drawing/2014/main" id="{B399AA19-7B0D-489C-945C-A9EA76A6A022}"/>
              </a:ext>
            </a:extLst>
          </p:cNvPr>
          <p:cNvSpPr txBox="1">
            <a:spLocks/>
          </p:cNvSpPr>
          <p:nvPr/>
        </p:nvSpPr>
        <p:spPr>
          <a:xfrm>
            <a:off x="-929218" y="65757"/>
            <a:ext cx="4658171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Requisitos Funcionais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245EDA0-F351-4A22-BC2F-6CDB6C985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54" y="540144"/>
            <a:ext cx="5889993" cy="4323591"/>
          </a:xfrm>
          <a:prstGeom prst="rect">
            <a:avLst/>
          </a:prstGeom>
        </p:spPr>
      </p:pic>
      <p:pic>
        <p:nvPicPr>
          <p:cNvPr id="5" name="Google Shape;514;p30">
            <a:extLst>
              <a:ext uri="{FF2B5EF4-FFF2-40B4-BE49-F238E27FC236}">
                <a16:creationId xmlns:a16="http://schemas.microsoft.com/office/drawing/2014/main" id="{88BC7558-37EA-459D-899F-F7734B65214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9074" y="3933775"/>
            <a:ext cx="1364925" cy="1209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7211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36">
            <a:extLst>
              <a:ext uri="{FF2B5EF4-FFF2-40B4-BE49-F238E27FC236}">
                <a16:creationId xmlns:a16="http://schemas.microsoft.com/office/drawing/2014/main" id="{3404171A-031F-4FC7-B521-13680932E0B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175387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Plano de Testes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B78BA41-474E-4EB8-AE6F-D41D7DA7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7" y="238125"/>
            <a:ext cx="446722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4770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36">
            <a:extLst>
              <a:ext uri="{FF2B5EF4-FFF2-40B4-BE49-F238E27FC236}">
                <a16:creationId xmlns:a16="http://schemas.microsoft.com/office/drawing/2014/main" id="{3404171A-031F-4FC7-B521-13680932E0B9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2227006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Plano de Testes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1AD9209-694D-4099-A24F-325B27F43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325" y="0"/>
            <a:ext cx="3564905" cy="45910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7E7EDE6-F0EF-4734-823E-4E28236F5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325" y="4591050"/>
            <a:ext cx="3564905" cy="52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333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36">
            <a:extLst>
              <a:ext uri="{FF2B5EF4-FFF2-40B4-BE49-F238E27FC236}">
                <a16:creationId xmlns:a16="http://schemas.microsoft.com/office/drawing/2014/main" id="{3404171A-031F-4FC7-B521-13680932E0B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182761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Plano de Testes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B869B43-605C-4E02-A189-9A3896345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912" y="147637"/>
            <a:ext cx="444817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5692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36">
            <a:extLst>
              <a:ext uri="{FF2B5EF4-FFF2-40B4-BE49-F238E27FC236}">
                <a16:creationId xmlns:a16="http://schemas.microsoft.com/office/drawing/2014/main" id="{3404171A-031F-4FC7-B521-13680932E0B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543425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Plano de Testes – Ciclo dos testes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2BB8051-D5CC-4DB9-AE86-A86DA5C87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7" y="957262"/>
            <a:ext cx="45434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5792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36">
            <a:extLst>
              <a:ext uri="{FF2B5EF4-FFF2-40B4-BE49-F238E27FC236}">
                <a16:creationId xmlns:a16="http://schemas.microsoft.com/office/drawing/2014/main" id="{3404171A-031F-4FC7-B521-13680932E0B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219450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Plano de Testes - Bugs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16658DC-E72C-4E2E-8D03-3B2090A73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" y="1076325"/>
            <a:ext cx="4467225" cy="7143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240E21D-51CF-4E94-818D-3CA9EA643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2" y="1790700"/>
            <a:ext cx="443865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843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6"/>
          <p:cNvSpPr txBox="1">
            <a:spLocks noGrp="1"/>
          </p:cNvSpPr>
          <p:nvPr>
            <p:ph type="subTitle" idx="1"/>
          </p:nvPr>
        </p:nvSpPr>
        <p:spPr>
          <a:xfrm>
            <a:off x="342900" y="1913418"/>
            <a:ext cx="7263373" cy="6583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pt-BR" sz="3200" dirty="0">
                <a:latin typeface="Gloria Hallelujah" panose="020B0604020202020204" charset="0"/>
              </a:rPr>
              <a:t>      	Demonstração do sistema</a:t>
            </a:r>
          </a:p>
        </p:txBody>
      </p:sp>
      <p:pic>
        <p:nvPicPr>
          <p:cNvPr id="4" name="Imagem 3" descr="Desenho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C0026E2F-B5AD-4DBC-9129-F99A03D2B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75" y="3149325"/>
            <a:ext cx="2647950" cy="191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0300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1127_174433">
            <a:hlinkClick r:id="" action="ppaction://media"/>
            <a:extLst>
              <a:ext uri="{FF2B5EF4-FFF2-40B4-BE49-F238E27FC236}">
                <a16:creationId xmlns:a16="http://schemas.microsoft.com/office/drawing/2014/main" id="{524E5F50-E67A-4C75-8E7D-CE8A8289A5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162" y="89937"/>
            <a:ext cx="8829675" cy="496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1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8388"/>
    </mc:Choice>
    <mc:Fallback xmlns="">
      <p:transition spd="slow" advTm="528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83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8"/>
          <p:cNvSpPr txBox="1">
            <a:spLocks noGrp="1"/>
          </p:cNvSpPr>
          <p:nvPr>
            <p:ph type="ctrTitle"/>
          </p:nvPr>
        </p:nvSpPr>
        <p:spPr>
          <a:xfrm>
            <a:off x="585825" y="793575"/>
            <a:ext cx="4976700" cy="8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560" name="Google Shape;560;p38"/>
          <p:cNvSpPr txBox="1">
            <a:spLocks noGrp="1"/>
          </p:cNvSpPr>
          <p:nvPr>
            <p:ph type="subTitle" idx="1"/>
          </p:nvPr>
        </p:nvSpPr>
        <p:spPr>
          <a:xfrm>
            <a:off x="328125" y="1839850"/>
            <a:ext cx="4855800" cy="2927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pic>
        <p:nvPicPr>
          <p:cNvPr id="7" name="Imagem 6" descr="Desenho de boneco com olhos grandes&#10;&#10;Descrição gerada automaticamente com confiança média">
            <a:extLst>
              <a:ext uri="{FF2B5EF4-FFF2-40B4-BE49-F238E27FC236}">
                <a16:creationId xmlns:a16="http://schemas.microsoft.com/office/drawing/2014/main" id="{84E9A36D-15AE-426E-8C04-B2551B8A8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2770187"/>
            <a:ext cx="3028950" cy="17049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36">
            <a:extLst>
              <a:ext uri="{FF2B5EF4-FFF2-40B4-BE49-F238E27FC236}">
                <a16:creationId xmlns:a16="http://schemas.microsoft.com/office/drawing/2014/main" id="{B399AA19-7B0D-489C-945C-A9EA76A6A022}"/>
              </a:ext>
            </a:extLst>
          </p:cNvPr>
          <p:cNvSpPr txBox="1">
            <a:spLocks/>
          </p:cNvSpPr>
          <p:nvPr/>
        </p:nvSpPr>
        <p:spPr>
          <a:xfrm>
            <a:off x="-929218" y="65757"/>
            <a:ext cx="4658171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Requisitos Funcionais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841847C-A07E-4659-B9BB-8CAFDE0D0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47" y="447493"/>
            <a:ext cx="5297402" cy="348474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1807559-3778-437D-9279-6E6DFFED1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47" y="3932236"/>
            <a:ext cx="5477219" cy="1111749"/>
          </a:xfrm>
          <a:prstGeom prst="rect">
            <a:avLst/>
          </a:prstGeom>
        </p:spPr>
      </p:pic>
      <p:pic>
        <p:nvPicPr>
          <p:cNvPr id="6" name="Google Shape;514;p30">
            <a:extLst>
              <a:ext uri="{FF2B5EF4-FFF2-40B4-BE49-F238E27FC236}">
                <a16:creationId xmlns:a16="http://schemas.microsoft.com/office/drawing/2014/main" id="{CB392733-DF9A-46AC-A4E4-E0E62A8CD2B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9074" y="3933775"/>
            <a:ext cx="1364925" cy="1209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3000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4;p36">
            <a:extLst>
              <a:ext uri="{FF2B5EF4-FFF2-40B4-BE49-F238E27FC236}">
                <a16:creationId xmlns:a16="http://schemas.microsoft.com/office/drawing/2014/main" id="{B399AA19-7B0D-489C-945C-A9EA76A6A022}"/>
              </a:ext>
            </a:extLst>
          </p:cNvPr>
          <p:cNvSpPr txBox="1">
            <a:spLocks/>
          </p:cNvSpPr>
          <p:nvPr/>
        </p:nvSpPr>
        <p:spPr>
          <a:xfrm>
            <a:off x="-929218" y="65757"/>
            <a:ext cx="4658171" cy="588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pt-BR" sz="2000" dirty="0">
                <a:latin typeface="Gloria Hallelujah"/>
                <a:ea typeface="Gloria Hallelujah"/>
                <a:cs typeface="Gloria Hallelujah"/>
                <a:sym typeface="Gloria Hallelujah"/>
              </a:rPr>
              <a:t>Requisitos Funcionais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35DC5B1-01E3-492B-959D-FACEF4624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573087"/>
            <a:ext cx="8305282" cy="3967163"/>
          </a:xfrm>
          <a:prstGeom prst="rect">
            <a:avLst/>
          </a:prstGeom>
        </p:spPr>
      </p:pic>
      <p:pic>
        <p:nvPicPr>
          <p:cNvPr id="4" name="Google Shape;514;p30">
            <a:extLst>
              <a:ext uri="{FF2B5EF4-FFF2-40B4-BE49-F238E27FC236}">
                <a16:creationId xmlns:a16="http://schemas.microsoft.com/office/drawing/2014/main" id="{9C309529-4085-4C68-9590-85CAE4E2C9B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9074" y="3933775"/>
            <a:ext cx="1364925" cy="1209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2639711"/>
      </p:ext>
    </p:extLst>
  </p:cSld>
  <p:clrMapOvr>
    <a:masterClrMapping/>
  </p:clrMapOvr>
</p:sld>
</file>

<file path=ppt/theme/theme1.xml><?xml version="1.0" encoding="utf-8"?>
<a:theme xmlns:a="http://schemas.openxmlformats.org/drawingml/2006/main" name="Monthly Meeting by Slidesgo">
  <a:themeElements>
    <a:clrScheme name="Simple Light">
      <a:dk1>
        <a:srgbClr val="000000"/>
      </a:dk1>
      <a:lt1>
        <a:srgbClr val="FFFFFF"/>
      </a:lt1>
      <a:dk2>
        <a:srgbClr val="FA98AF"/>
      </a:dk2>
      <a:lt2>
        <a:srgbClr val="FFFFFF"/>
      </a:lt2>
      <a:accent1>
        <a:srgbClr val="9ED1FF"/>
      </a:accent1>
      <a:accent2>
        <a:srgbClr val="FDA1B2"/>
      </a:accent2>
      <a:accent3>
        <a:srgbClr val="9ED1FF"/>
      </a:accent3>
      <a:accent4>
        <a:srgbClr val="FFFFFF"/>
      </a:accent4>
      <a:accent5>
        <a:srgbClr val="FFFFFF"/>
      </a:accent5>
      <a:accent6>
        <a:srgbClr val="CF4A62"/>
      </a:accent6>
      <a:hlink>
        <a:srgbClr val="CF4A6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3186</TotalTime>
  <Words>668</Words>
  <Application>Microsoft Office PowerPoint</Application>
  <PresentationFormat>Apresentação na tela (16:9)</PresentationFormat>
  <Paragraphs>125</Paragraphs>
  <Slides>77</Slides>
  <Notes>7</Notes>
  <HiddenSlides>0</HiddenSlides>
  <MMClips>1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77</vt:i4>
      </vt:variant>
    </vt:vector>
  </HeadingPairs>
  <TitlesOfParts>
    <vt:vector size="89" baseType="lpstr">
      <vt:lpstr>Arial</vt:lpstr>
      <vt:lpstr>Pacifico</vt:lpstr>
      <vt:lpstr>Josefin Slab Thin</vt:lpstr>
      <vt:lpstr>Fira Sans Extra Condensed Medium</vt:lpstr>
      <vt:lpstr>Lato</vt:lpstr>
      <vt:lpstr>Source Sans Pro</vt:lpstr>
      <vt:lpstr>Abel</vt:lpstr>
      <vt:lpstr>Source Sans Pro SemiBold</vt:lpstr>
      <vt:lpstr>Gloria Hallelujah</vt:lpstr>
      <vt:lpstr>Roboto</vt:lpstr>
      <vt:lpstr>Nunito</vt:lpstr>
      <vt:lpstr>Monthly Meeting by Slidesgo</vt:lpstr>
      <vt:lpstr>Ana Caroline F Silva RA: 1840481822034 </vt:lpstr>
      <vt:lpstr>A empresa Teddy World nos contactou apresentando a necessidade de uma plataforma e-commerce para realizar vendas de seus produtos(pelúcias)</vt:lpstr>
      <vt:lpstr>Uma plataforma e-commerce para venda de pelúcias.  Cada pelúcia é composta dos seguintes atributos:   Imagens Titulo Subtitulo Cores Categorias Tamanho Preço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 Caroline F Silva RA: 1840481822034</dc:title>
  <dc:creator>Ana</dc:creator>
  <cp:lastModifiedBy>ANA CAROLINE FONSECA DA SILVA</cp:lastModifiedBy>
  <cp:revision>62</cp:revision>
  <dcterms:modified xsi:type="dcterms:W3CDTF">2021-11-30T23:01:32Z</dcterms:modified>
</cp:coreProperties>
</file>